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61" r:id="rId3"/>
    <p:sldId id="292" r:id="rId4"/>
    <p:sldId id="308" r:id="rId5"/>
    <p:sldId id="258" r:id="rId6"/>
    <p:sldId id="296" r:id="rId7"/>
    <p:sldId id="293" r:id="rId8"/>
    <p:sldId id="297" r:id="rId9"/>
    <p:sldId id="278" r:id="rId10"/>
    <p:sldId id="305" r:id="rId11"/>
    <p:sldId id="285" r:id="rId12"/>
    <p:sldId id="259" r:id="rId13"/>
    <p:sldId id="306" r:id="rId14"/>
    <p:sldId id="286" r:id="rId15"/>
    <p:sldId id="287" r:id="rId16"/>
    <p:sldId id="262" r:id="rId17"/>
    <p:sldId id="317" r:id="rId18"/>
    <p:sldId id="260" r:id="rId19"/>
    <p:sldId id="318" r:id="rId20"/>
    <p:sldId id="289" r:id="rId21"/>
    <p:sldId id="307" r:id="rId22"/>
    <p:sldId id="300" r:id="rId23"/>
    <p:sldId id="299" r:id="rId24"/>
    <p:sldId id="319" r:id="rId25"/>
    <p:sldId id="571" r:id="rId26"/>
    <p:sldId id="301" r:id="rId27"/>
    <p:sldId id="575" r:id="rId28"/>
    <p:sldId id="576" r:id="rId29"/>
    <p:sldId id="581" r:id="rId3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0000FF"/>
    <a:srgbClr val="00FF00"/>
    <a:srgbClr val="808080"/>
    <a:srgbClr val="A5A5A5"/>
    <a:srgbClr val="C0C0C0"/>
    <a:srgbClr val="036E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12" autoAdjust="0"/>
    <p:restoredTop sz="94660"/>
  </p:normalViewPr>
  <p:slideViewPr>
    <p:cSldViewPr snapToGrid="0">
      <p:cViewPr varScale="1">
        <p:scale>
          <a:sx n="88" d="100"/>
          <a:sy n="88" d="100"/>
        </p:scale>
        <p:origin x="50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759B7B-B73E-4C81-B0F8-7A8490D460D4}" type="datetimeFigureOut">
              <a:rPr lang="zh-TW" altLang="en-US" smtClean="0"/>
              <a:t>2021/12/23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52C63-23CD-4D5F-B837-4302202B32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7897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D385D-8A77-4B55-B3B6-F8641A3DFEEE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9563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D385D-8A77-4B55-B3B6-F8641A3DFEEE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5229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D385D-8A77-4B55-B3B6-F8641A3DFEEE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7470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D385D-8A77-4B55-B3B6-F8641A3DFEEE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8423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4A97D-890B-442A-A19C-0CB43EF6F0A2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4225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9F74FFA-B0C2-4324-BFFC-D232B9CDF2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0544" y="1600199"/>
            <a:ext cx="7587820" cy="1909763"/>
          </a:xfrm>
        </p:spPr>
        <p:txBody>
          <a:bodyPr anchor="b">
            <a:normAutofit/>
          </a:bodyPr>
          <a:lstStyle>
            <a:lvl1pPr algn="ctr">
              <a:defRPr sz="5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B451EB4-85F4-43D4-8C4B-2B5DDCD118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0543" y="3870036"/>
            <a:ext cx="7587819" cy="43410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E8DCDD6-1220-41D5-A6DD-E095A302E378}"/>
              </a:ext>
            </a:extLst>
          </p:cNvPr>
          <p:cNvSpPr/>
          <p:nvPr userDrawn="1"/>
        </p:nvSpPr>
        <p:spPr>
          <a:xfrm>
            <a:off x="0" y="0"/>
            <a:ext cx="2937165" cy="5292436"/>
          </a:xfrm>
          <a:prstGeom prst="rect">
            <a:avLst/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F582D90F-8D21-48E8-AFAA-8DF1DB0EEA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88" b="100000" l="2193" r="100000">
                        <a14:foregroundMark x1="37369" y1="19820" x2="37369" y2="19820"/>
                        <a14:foregroundMark x1="71115" y1="41622" x2="71115" y2="41622"/>
                        <a14:foregroundMark x1="15157" y1="67027" x2="15157" y2="67027"/>
                        <a14:foregroundMark x1="51382" y1="69550" x2="51382" y2="69550"/>
                        <a14:foregroundMark x1="39752" y1="99279" x2="39752" y2="99279"/>
                        <a14:foregroundMark x1="25834" y1="96396" x2="25834" y2="96396"/>
                        <a14:foregroundMark x1="12011" y1="92793" x2="12011" y2="92793"/>
                        <a14:foregroundMark x1="5815" y1="69189" x2="5434" y2="68288"/>
                        <a14:foregroundMark x1="30029" y1="62703" x2="30029" y2="62703"/>
                        <a14:foregroundMark x1="53670" y1="68108" x2="53670" y2="68108"/>
                        <a14:foregroundMark x1="38036" y1="70090" x2="38036" y2="70090"/>
                        <a14:foregroundMark x1="33079" y1="70631" x2="33079" y2="70631"/>
                        <a14:foregroundMark x1="19352" y1="70631" x2="19352" y2="70631"/>
                        <a14:foregroundMark x1="9724" y1="71892" x2="9724" y2="71892"/>
                        <a14:foregroundMark x1="7531" y1="64144" x2="7531" y2="64144"/>
                        <a14:foregroundMark x1="25739" y1="67207" x2="25739" y2="67207"/>
                        <a14:foregroundMark x1="3622" y1="86306" x2="3622" y2="86306"/>
                        <a14:foregroundMark x1="4385" y1="90811" x2="4385" y2="90811"/>
                        <a14:foregroundMark x1="5052" y1="96216" x2="5148" y2="97117"/>
                        <a14:foregroundMark x1="4766" y1="98919" x2="4766" y2="98919"/>
                        <a14:foregroundMark x1="48713" y1="91351" x2="48713" y2="91351"/>
                        <a14:foregroundMark x1="44805" y1="96216" x2="44805" y2="96216"/>
                        <a14:foregroundMark x1="39085" y1="91892" x2="39085" y2="91892"/>
                        <a14:foregroundMark x1="39180" y1="87027" x2="38799" y2="86847"/>
                        <a14:foregroundMark x1="29743" y1="87207" x2="29743" y2="87207"/>
                        <a14:foregroundMark x1="87798" y1="21982" x2="87798" y2="21982"/>
                        <a14:foregroundMark x1="92564" y1="19459" x2="92755" y2="18919"/>
                        <a14:foregroundMark x1="94280" y1="20541" x2="94280" y2="20541"/>
                        <a14:backgroundMark x1="86368" y1="69550" x2="86368" y2="69550"/>
                        <a14:backgroundMark x1="87607" y1="39640" x2="87607" y2="39640"/>
                        <a14:backgroundMark x1="71592" y1="29730" x2="71592" y2="29730"/>
                        <a14:backgroundMark x1="52431" y1="94054" x2="52431" y2="94054"/>
                        <a14:backgroundMark x1="45567" y1="82523" x2="45567" y2="82523"/>
                        <a14:backgroundMark x1="40610" y1="80000" x2="40610" y2="80000"/>
                        <a14:backgroundMark x1="28313" y1="81802" x2="27931" y2="81802"/>
                        <a14:backgroundMark x1="15062" y1="81622" x2="14395" y2="81261"/>
                        <a14:backgroundMark x1="5052" y1="80721" x2="5052" y2="807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 flipH="1" flipV="1">
            <a:off x="-110832" y="5122607"/>
            <a:ext cx="3090005" cy="173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78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CDD4BE-F5C6-4FA0-B6A4-9FFF1FA62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038B399-6AF6-4723-842E-5EE34A033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09A7283-E762-42FE-A1AA-69A6A252B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9C6B0D8-EFAD-4D13-89C6-18DFC0A97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8EAEF-17F6-441D-844A-13803568E6A3}" type="datetime1">
              <a:rPr lang="zh-TW" altLang="en-US" smtClean="0"/>
              <a:t>2021/12/23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850C4C6-2FA2-4A31-8DC9-38E635D1E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C745792-A921-4185-B64E-CAE43FBA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989F-1C86-4F19-BE01-A492E5AB47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4920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B65EED-474A-429D-B396-C5C3C3F84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D2135E7A-0130-4334-9D67-8457F4D5F2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CB0A7F7-360E-4772-AB7F-115880F16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F833549-FDD3-4539-8FDB-741AA4263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30750-62DA-400F-8C72-D929CD557606}" type="datetime1">
              <a:rPr lang="zh-TW" altLang="en-US" smtClean="0"/>
              <a:t>2021/12/23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10836E4-2E56-40C5-9CC0-C84FBF961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8F4E9DD-C0CC-4A94-985F-6631EAD01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989F-1C86-4F19-BE01-A492E5AB47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2659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4F149F5-2818-41D0-BD5D-2D08C7AF4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1F58C00-B3DB-4447-97EE-58E07914CE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0A87EE6-C52A-4589-B593-231CAFBB9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E287-041F-4FB1-B33E-BC7F3F2B7923}" type="datetime1">
              <a:rPr lang="zh-TW" altLang="en-US" smtClean="0"/>
              <a:t>2021/12/23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D94B277-4725-4756-AA96-844517122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82A2444-56ED-4B73-B35B-8A4F06377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989F-1C86-4F19-BE01-A492E5AB47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3951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26ED2B6C-0C41-4022-B3C6-C61CD08487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F81BF3E-7692-4BB7-AB94-FB3CD01BF4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C54658C-8F06-4B76-B600-F135A7119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02823-237D-4361-BFA4-B9672EAC4006}" type="datetime1">
              <a:rPr lang="zh-TW" altLang="en-US" smtClean="0"/>
              <a:t>2021/12/23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89A7120-9E12-47DB-90D1-779EBAA91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2179E45-ED02-4A33-8467-FEFABA73E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989F-1C86-4F19-BE01-A492E5AB47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4858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10"/>
          <p:cNvSpPr/>
          <p:nvPr userDrawn="1"/>
        </p:nvSpPr>
        <p:spPr>
          <a:xfrm>
            <a:off x="347663" y="274638"/>
            <a:ext cx="11530012" cy="6403975"/>
          </a:xfrm>
          <a:prstGeom prst="roundRect">
            <a:avLst/>
          </a:prstGeom>
          <a:noFill/>
          <a:ln w="5715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B6DD1-E76F-4F9B-A6AA-73E34ACF93C0}" type="datetime1">
              <a:rPr lang="zh-TW" altLang="en-US"/>
              <a:pPr>
                <a:defRPr/>
              </a:pPr>
              <a:t>2021/12/23</a:t>
            </a:fld>
            <a:endParaRPr lang="zh-TW" altLang="en-US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內容版面配置區 12">
            <a:extLst>
              <a:ext uri="{FF2B5EF4-FFF2-40B4-BE49-F238E27FC236}">
                <a16:creationId xmlns:a16="http://schemas.microsoft.com/office/drawing/2014/main" id="{5A1102C4-85A5-433C-A2E8-893B0698C42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847885" y="2806715"/>
            <a:ext cx="6505915" cy="976521"/>
          </a:xfrm>
        </p:spPr>
        <p:txBody>
          <a:bodyPr>
            <a:noAutofit/>
          </a:bodyPr>
          <a:lstStyle>
            <a:lvl1pPr marL="0" indent="0" algn="l">
              <a:buNone/>
              <a:defRPr sz="6000" b="1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lvl="0"/>
            <a:r>
              <a:rPr lang="en-US" altLang="zh-TW" dirty="0"/>
              <a:t>[</a:t>
            </a:r>
            <a:r>
              <a:rPr lang="zh-TW" altLang="en-US" dirty="0"/>
              <a:t>單元名稱</a:t>
            </a:r>
            <a:r>
              <a:rPr lang="en-US" altLang="zh-TW" dirty="0"/>
              <a:t>]</a:t>
            </a:r>
            <a:endParaRPr lang="zh-TW" altLang="en-US" dirty="0"/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87494FDD-8BA3-42BA-8E23-898622B6F19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3845" y="5834316"/>
            <a:ext cx="2751910" cy="52203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None/>
              <a:defRPr sz="2000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685800" indent="-22860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800">
                <a:latin typeface="+mj-ea"/>
                <a:ea typeface="+mj-ea"/>
              </a:defRPr>
            </a:lvl2pPr>
            <a:lvl3pPr>
              <a:spcBef>
                <a:spcPts val="800"/>
              </a:spcBef>
              <a:spcAft>
                <a:spcPts val="600"/>
              </a:spcAft>
              <a:defRPr sz="2800"/>
            </a:lvl3pPr>
            <a:lvl4pPr>
              <a:spcBef>
                <a:spcPts val="800"/>
              </a:spcBef>
              <a:spcAft>
                <a:spcPts val="600"/>
              </a:spcAft>
              <a:defRPr sz="2400"/>
            </a:lvl4pPr>
            <a:lvl5pPr>
              <a:spcBef>
                <a:spcPts val="800"/>
              </a:spcBef>
              <a:spcAft>
                <a:spcPts val="600"/>
              </a:spcAft>
              <a:defRPr sz="2400"/>
            </a:lvl5pPr>
          </a:lstStyle>
          <a:p>
            <a:pPr lvl="0"/>
            <a:r>
              <a:rPr lang="en-US" altLang="zh-TW" dirty="0"/>
              <a:t>[</a:t>
            </a:r>
            <a:r>
              <a:rPr lang="zh-TW" altLang="en-US" dirty="0"/>
              <a:t>教案順序</a:t>
            </a:r>
            <a:r>
              <a:rPr lang="en-US" altLang="zh-TW" dirty="0"/>
              <a:t>]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73711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B3EFB2-EDE5-455F-9676-FEFE63913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283" y="136527"/>
            <a:ext cx="11415251" cy="816430"/>
          </a:xfrm>
          <a:noFill/>
          <a:ln w="28575">
            <a:noFill/>
          </a:ln>
        </p:spPr>
        <p:txBody>
          <a:bodyPr/>
          <a:lstStyle>
            <a:lvl1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EAFDF30-DAB4-43EE-B3FB-7D8CB8B46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283" y="1147785"/>
            <a:ext cx="11415251" cy="4908602"/>
          </a:xfrm>
        </p:spPr>
        <p:txBody>
          <a:bodyPr>
            <a:normAutofit/>
          </a:bodyPr>
          <a:lstStyle>
            <a:lvl1pPr marL="457200" indent="-457200">
              <a:lnSpc>
                <a:spcPct val="100000"/>
              </a:lnSpc>
              <a:spcAft>
                <a:spcPts val="0"/>
              </a:spcAft>
              <a:buFontTx/>
              <a:buBlip>
                <a:blip r:embed="rId2"/>
              </a:buBlip>
              <a:defRPr sz="3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914400" indent="-45720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p"/>
              <a:defRPr sz="2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257300" indent="-34290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n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7145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1717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11941B5-8401-4857-84FB-20814FC49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3CA3B-AF51-45FC-A2CB-94D578083E7F}" type="datetime1">
              <a:rPr lang="zh-TW" altLang="en-US" smtClean="0"/>
              <a:t>2021/12/23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480C707-E319-4303-9AAA-9401C5C1C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29EFAE0-AE94-4BD4-9F23-B9A5739FC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989F-1C86-4F19-BE01-A492E5AB47F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Rectangle: Rounded Corners 37">
            <a:extLst>
              <a:ext uri="{FF2B5EF4-FFF2-40B4-BE49-F238E27FC236}">
                <a16:creationId xmlns:a16="http://schemas.microsoft.com/office/drawing/2014/main" id="{5884083E-A2B4-4E62-89A5-0253FFE6AE29}"/>
              </a:ext>
            </a:extLst>
          </p:cNvPr>
          <p:cNvSpPr/>
          <p:nvPr userDrawn="1"/>
        </p:nvSpPr>
        <p:spPr>
          <a:xfrm>
            <a:off x="0" y="952957"/>
            <a:ext cx="12191999" cy="124421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136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題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280460-B85C-4F05-A3C2-FCC75D3E2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225615"/>
            <a:ext cx="7842504" cy="2372264"/>
          </a:xfrm>
        </p:spPr>
        <p:txBody>
          <a:bodyPr/>
          <a:lstStyle>
            <a:lvl1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6CE1375-2598-4F3F-9103-F0C84012C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314C-735F-46A3-A815-F808A45CAE12}" type="datetime1">
              <a:rPr lang="zh-TW" altLang="en-US" smtClean="0"/>
              <a:t>2021/12/23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5D96525-B04A-4A88-9332-C80ED294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709E49-2A88-4A3F-987F-E269D994D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56" y="6401117"/>
            <a:ext cx="2743200" cy="3651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CDED59B1-5253-4271-B4DC-E0AC6EED8F5F}"/>
              </a:ext>
            </a:extLst>
          </p:cNvPr>
          <p:cNvSpPr/>
          <p:nvPr userDrawn="1"/>
        </p:nvSpPr>
        <p:spPr>
          <a:xfrm>
            <a:off x="1920240" y="274320"/>
            <a:ext cx="9957816" cy="6403572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橢圓 8"/>
          <p:cNvSpPr/>
          <p:nvPr userDrawn="1"/>
        </p:nvSpPr>
        <p:spPr>
          <a:xfrm>
            <a:off x="759124" y="2225615"/>
            <a:ext cx="2372264" cy="2372264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13D2D78-2CB9-4DD3-8970-0A1DBF38B6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856" y="2668616"/>
            <a:ext cx="1520767" cy="152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63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6F18E24-5161-46E8-B1B0-F80372E8C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0BB54-1E38-427F-8DF9-DD7CCC447AFA}" type="datetime1">
              <a:rPr lang="zh-TW" altLang="en-US" smtClean="0"/>
              <a:t>2021/12/23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FEB5AC3-6406-4440-B37A-8BA1E2BDC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7777303-6A31-485F-BCFD-5E9B25DB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989F-1C86-4F19-BE01-A492E5AB47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1738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A7F59D-E79F-4074-9F85-A49F11091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FDF0D95-761D-4333-B5AB-5A0E4E06B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8DF9A53-27C8-4B05-A45E-B536960F7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3074-0CE9-458F-BFE9-3395C49574B9}" type="datetime1">
              <a:rPr lang="zh-TW" altLang="en-US" smtClean="0"/>
              <a:t>2021/12/23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B66E5EC-14EB-49E1-A57A-2741F46B9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62F20E3-6CC9-463D-AA12-41EBA8545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989F-1C86-4F19-BE01-A492E5AB47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5312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3DB386-7E24-4574-A279-253C241A0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62341FB-61FD-4AC5-9CCD-94767FFAEE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1E003DC-7E31-454E-AB44-1C3D8F967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033F731-A0D6-4A95-A5ED-E7FB893ED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AC5DA-A46F-424D-B075-FE3B00FAEEA5}" type="datetime1">
              <a:rPr lang="zh-TW" altLang="en-US" smtClean="0"/>
              <a:t>2021/12/23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E69248C-896C-4116-85CB-1ECC0261F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E535EF4-7387-4D7F-8639-3AC84CDE4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989F-1C86-4F19-BE01-A492E5AB47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150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89F1D1-01A2-4A32-8E4D-1F3FC891D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4868732-FABD-4138-ABFF-AF83F8C89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04FED37-69AB-4503-A196-61BC44287D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E636D70-D37C-4CCC-8B88-76A78ED1F4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6E2FBB3-6F82-4AE0-BB3D-1CA023302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9870CF9E-4FE2-4729-92DE-9F3C529EC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83A41-E1C8-40FA-93E1-CC5059800BD6}" type="datetime1">
              <a:rPr lang="zh-TW" altLang="en-US" smtClean="0"/>
              <a:t>2021/12/23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28F316E9-B619-46FD-B425-9709956A1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F5EF9628-8060-431A-827F-B952B7591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989F-1C86-4F19-BE01-A492E5AB47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2254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74FBBB3-A7FE-41B6-824F-9F3DB2F09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B5B7170-4247-4E63-8AD6-5ED34CBC5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B5FDF-F888-4647-98E3-FEE54D56B043}" type="datetime1">
              <a:rPr lang="zh-TW" altLang="en-US" smtClean="0"/>
              <a:t>2021/12/23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BBB7BC4-EBA0-460A-A959-ECEECF97E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A387AA1-7CFC-477E-84D8-5E098DB52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989F-1C86-4F19-BE01-A492E5AB47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8154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1A8A3C6C-9F30-4D23-A07B-6F1F86828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B7B62-3C91-47C2-8DED-F3D4AE841CCA}" type="datetime1">
              <a:rPr lang="zh-TW" altLang="en-US" smtClean="0"/>
              <a:t>2021/12/23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C9EA75E-A400-4219-8FA9-E2481FA35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A2D480F-58B1-4FAC-81E9-35928247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989F-1C86-4F19-BE01-A492E5AB47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9487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9E884883-73F0-4731-B097-C62FE1FBC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823D874-F654-4D82-9844-1B699569F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B4D02EF-526E-4644-8965-8A7D5C76ED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DDA06-EB50-4FB1-B64B-4BB721B3538E}" type="datetime1">
              <a:rPr lang="zh-TW" altLang="en-US" smtClean="0"/>
              <a:t>2021/12/23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7E43464-73EA-4573-84EC-0FF4C4B883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F2EAFAE-9548-4F2E-B0DA-205789CFFA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B989F-1C86-4F19-BE01-A492E5AB47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9033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8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11" Type="http://schemas.openxmlformats.org/officeDocument/2006/relationships/image" Target="../media/image35.png"/><Relationship Id="rId5" Type="http://schemas.openxmlformats.org/officeDocument/2006/relationships/image" Target="../media/image33.png"/><Relationship Id="rId10" Type="http://schemas.openxmlformats.org/officeDocument/2006/relationships/image" Target="../media/image2.png"/><Relationship Id="rId4" Type="http://schemas.openxmlformats.org/officeDocument/2006/relationships/image" Target="../media/image31.emf"/><Relationship Id="rId9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13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29.emf"/><Relationship Id="rId4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emf"/><Relationship Id="rId5" Type="http://schemas.openxmlformats.org/officeDocument/2006/relationships/image" Target="../media/image29.emf"/><Relationship Id="rId10" Type="http://schemas.openxmlformats.org/officeDocument/2006/relationships/image" Target="../media/image43.png"/><Relationship Id="rId4" Type="http://schemas.openxmlformats.org/officeDocument/2006/relationships/image" Target="../media/image39.emf"/><Relationship Id="rId9" Type="http://schemas.openxmlformats.org/officeDocument/2006/relationships/image" Target="../media/image4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2.wdp"/><Relationship Id="rId7" Type="http://schemas.openxmlformats.org/officeDocument/2006/relationships/image" Target="../media/image14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31.emf"/><Relationship Id="rId4" Type="http://schemas.openxmlformats.org/officeDocument/2006/relationships/image" Target="../media/image4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9.png"/><Relationship Id="rId5" Type="http://schemas.openxmlformats.org/officeDocument/2006/relationships/image" Target="../media/image48.emf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9.emf"/><Relationship Id="rId7" Type="http://schemas.openxmlformats.org/officeDocument/2006/relationships/image" Target="../media/image51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13.emf"/><Relationship Id="rId4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microsoft.com/office/2007/relationships/hdphoto" Target="../media/hdphoto2.wdp"/><Relationship Id="rId7" Type="http://schemas.openxmlformats.org/officeDocument/2006/relationships/image" Target="../media/image29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45.emf"/><Relationship Id="rId10" Type="http://schemas.openxmlformats.org/officeDocument/2006/relationships/image" Target="../media/image33.png"/><Relationship Id="rId4" Type="http://schemas.openxmlformats.org/officeDocument/2006/relationships/image" Target="../media/image54.png"/><Relationship Id="rId9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1.png"/><Relationship Id="rId5" Type="http://schemas.openxmlformats.org/officeDocument/2006/relationships/image" Target="../media/image56.png"/><Relationship Id="rId4" Type="http://schemas.openxmlformats.org/officeDocument/2006/relationships/image" Target="../media/image55.emf"/><Relationship Id="rId9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5.png"/><Relationship Id="rId5" Type="http://schemas.openxmlformats.org/officeDocument/2006/relationships/image" Target="../media/image64.emf"/><Relationship Id="rId10" Type="http://schemas.openxmlformats.org/officeDocument/2006/relationships/image" Target="../media/image13.emf"/><Relationship Id="rId4" Type="http://schemas.openxmlformats.org/officeDocument/2006/relationships/image" Target="../media/image63.png"/><Relationship Id="rId9" Type="http://schemas.openxmlformats.org/officeDocument/2006/relationships/image" Target="../media/image14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9.emf"/><Relationship Id="rId7" Type="http://schemas.openxmlformats.org/officeDocument/2006/relationships/image" Target="../media/image65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3.emf"/><Relationship Id="rId4" Type="http://schemas.openxmlformats.org/officeDocument/2006/relationships/image" Target="../media/image1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76.png"/><Relationship Id="rId5" Type="http://schemas.openxmlformats.org/officeDocument/2006/relationships/image" Target="../media/image75.emf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61.png"/><Relationship Id="rId4" Type="http://schemas.openxmlformats.org/officeDocument/2006/relationships/image" Target="../media/image45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8.em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4.emf"/><Relationship Id="rId4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11" Type="http://schemas.openxmlformats.org/officeDocument/2006/relationships/image" Target="../media/image31.emf"/><Relationship Id="rId5" Type="http://schemas.openxmlformats.org/officeDocument/2006/relationships/image" Target="../media/image29.emf"/><Relationship Id="rId10" Type="http://schemas.openxmlformats.org/officeDocument/2006/relationships/image" Target="../media/image33.png"/><Relationship Id="rId4" Type="http://schemas.openxmlformats.org/officeDocument/2006/relationships/image" Target="../media/image28.emf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38EBBD0F-7C8D-46CB-AB1D-3E3A840FC0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0543" y="4019327"/>
            <a:ext cx="3317415" cy="711295"/>
          </a:xfrm>
        </p:spPr>
        <p:txBody>
          <a:bodyPr>
            <a:normAutofit/>
          </a:bodyPr>
          <a:lstStyle/>
          <a:p>
            <a:pPr algn="l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主講人：</a:t>
            </a:r>
          </a:p>
        </p:txBody>
      </p:sp>
      <p:pic>
        <p:nvPicPr>
          <p:cNvPr id="2052" name="Picture 4" descr="臺北市區監理所">
            <a:extLst>
              <a:ext uri="{FF2B5EF4-FFF2-40B4-BE49-F238E27FC236}">
                <a16:creationId xmlns:a16="http://schemas.microsoft.com/office/drawing/2014/main" id="{C6867E36-437C-4F39-A8C0-69BA2060D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71" y="258065"/>
            <a:ext cx="2383695" cy="211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7C2D69B8-3DE9-4DCE-A8AA-D4735CB6BF71}"/>
              </a:ext>
            </a:extLst>
          </p:cNvPr>
          <p:cNvGrpSpPr/>
          <p:nvPr/>
        </p:nvGrpSpPr>
        <p:grpSpPr>
          <a:xfrm>
            <a:off x="3507047" y="821418"/>
            <a:ext cx="7939580" cy="2255462"/>
            <a:chOff x="3507047" y="1014458"/>
            <a:chExt cx="7939580" cy="2255462"/>
          </a:xfrm>
        </p:grpSpPr>
        <p:pic>
          <p:nvPicPr>
            <p:cNvPr id="6" name="圖片 5" descr="一張含有 文字, 時鐘 的圖片&#10;&#10;自動產生的描述">
              <a:extLst>
                <a:ext uri="{FF2B5EF4-FFF2-40B4-BE49-F238E27FC236}">
                  <a16:creationId xmlns:a16="http://schemas.microsoft.com/office/drawing/2014/main" id="{280C78C6-7163-47AA-B421-1F5A6EC1F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7047" y="1014458"/>
              <a:ext cx="5177906" cy="886627"/>
            </a:xfrm>
            <a:prstGeom prst="rect">
              <a:avLst/>
            </a:prstGeom>
          </p:spPr>
        </p:pic>
        <p:pic>
          <p:nvPicPr>
            <p:cNvPr id="8" name="圖片 7" descr="一張含有 文字, 時鐘 的圖片&#10;&#10;自動產生的描述">
              <a:extLst>
                <a:ext uri="{FF2B5EF4-FFF2-40B4-BE49-F238E27FC236}">
                  <a16:creationId xmlns:a16="http://schemas.microsoft.com/office/drawing/2014/main" id="{E89698FC-E5F1-4C4C-9DBF-3FAF44D01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8720" y="2285045"/>
              <a:ext cx="5177907" cy="984875"/>
            </a:xfrm>
            <a:prstGeom prst="rect">
              <a:avLst/>
            </a:prstGeom>
          </p:spPr>
        </p:pic>
      </p:grpSp>
      <p:pic>
        <p:nvPicPr>
          <p:cNvPr id="14" name="圖片 13">
            <a:extLst>
              <a:ext uri="{FF2B5EF4-FFF2-40B4-BE49-F238E27FC236}">
                <a16:creationId xmlns:a16="http://schemas.microsoft.com/office/drawing/2014/main" id="{6A2863ED-7608-46CA-BA04-969632C0EF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56" y="3347720"/>
            <a:ext cx="1982531" cy="334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13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452283" y="136527"/>
            <a:ext cx="11415251" cy="816430"/>
          </a:xfrm>
        </p:spPr>
        <p:txBody>
          <a:bodyPr/>
          <a:lstStyle/>
          <a:p>
            <a:r>
              <a:rPr lang="zh-TW" altLang="en-US"/>
              <a:t>進入機慢車左轉待轉區要注意什麼呢？</a:t>
            </a:r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452283" y="1147785"/>
            <a:ext cx="11415251" cy="4908602"/>
          </a:xfrm>
        </p:spPr>
        <p:txBody>
          <a:bodyPr/>
          <a:lstStyle/>
          <a:p>
            <a:r>
              <a:rPr lang="zh-TW" altLang="en-US" sz="2800" dirty="0"/>
              <a:t>準備在前方路口兩段時左轉時，</a:t>
            </a:r>
            <a:r>
              <a:rPr lang="en-US" altLang="zh-TW" sz="2800" dirty="0"/>
              <a:t/>
            </a:r>
            <a:br>
              <a:rPr lang="en-US" altLang="zh-TW" sz="2800" dirty="0"/>
            </a:br>
            <a:r>
              <a:rPr lang="zh-TW" altLang="en-US" sz="2800" dirty="0"/>
              <a:t>機車騎士應</a:t>
            </a:r>
            <a:r>
              <a:rPr lang="zh-TW" altLang="en-US" sz="2800" b="1" dirty="0">
                <a:solidFill>
                  <a:srgbClr val="FF0000"/>
                </a:solidFill>
              </a:rPr>
              <a:t>提前變換至外側車道</a:t>
            </a:r>
            <a:r>
              <a:rPr lang="en-US" altLang="zh-TW" sz="2800" b="1" dirty="0">
                <a:solidFill>
                  <a:srgbClr val="FF0000"/>
                </a:solidFill>
              </a:rPr>
              <a:t/>
            </a:r>
            <a:br>
              <a:rPr lang="en-US" altLang="zh-TW" sz="2800" b="1" dirty="0">
                <a:solidFill>
                  <a:srgbClr val="FF0000"/>
                </a:solidFill>
              </a:rPr>
            </a:br>
            <a:r>
              <a:rPr lang="zh-TW" altLang="en-US" sz="2800" dirty="0"/>
              <a:t>再進入待轉區，且需要</a:t>
            </a:r>
            <a:r>
              <a:rPr lang="en-US" altLang="zh-TW" sz="2800" dirty="0"/>
              <a:t>…</a:t>
            </a:r>
          </a:p>
          <a:p>
            <a:endParaRPr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A6E2FD9-1AE9-417D-ABF2-BECB46AB1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8FB989F-1C86-4F19-BE01-A492E5AB47FA}" type="slidenum">
              <a:rPr lang="zh-TW" altLang="en-US" smtClean="0"/>
              <a:pPr/>
              <a:t>10</a:t>
            </a:fld>
            <a:endParaRPr lang="zh-TW" altLang="en-US"/>
          </a:p>
        </p:txBody>
      </p:sp>
      <p:sp>
        <p:nvSpPr>
          <p:cNvPr id="82" name="向下箭號 81"/>
          <p:cNvSpPr/>
          <p:nvPr/>
        </p:nvSpPr>
        <p:spPr>
          <a:xfrm>
            <a:off x="3004387" y="2722356"/>
            <a:ext cx="576833" cy="486216"/>
          </a:xfrm>
          <a:prstGeom prst="downArrow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6578108" y="1083688"/>
            <a:ext cx="5131478" cy="5663767"/>
            <a:chOff x="6287845" y="1090512"/>
            <a:chExt cx="4934109" cy="5445925"/>
          </a:xfrm>
        </p:grpSpPr>
        <p:pic>
          <p:nvPicPr>
            <p:cNvPr id="34" name="內容版面配置區 5"/>
            <p:cNvPicPr>
              <a:picLocks noChangeAspect="1"/>
            </p:cNvPicPr>
            <p:nvPr/>
          </p:nvPicPr>
          <p:blipFill rotWithShape="1">
            <a:blip r:embed="rId3" cstate="print"/>
            <a:srcRect l="36058" t="36284" r="35915" b="31541"/>
            <a:stretch/>
          </p:blipFill>
          <p:spPr bwMode="auto">
            <a:xfrm>
              <a:off x="6414815" y="1183538"/>
              <a:ext cx="4774448" cy="5292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手繪多邊形: 圖案 7">
              <a:extLst>
                <a:ext uri="{FF2B5EF4-FFF2-40B4-BE49-F238E27FC236}">
                  <a16:creationId xmlns:a16="http://schemas.microsoft.com/office/drawing/2014/main" id="{DE18F517-F120-4E46-B1E5-10B08C887CB3}"/>
                </a:ext>
              </a:extLst>
            </p:cNvPr>
            <p:cNvSpPr/>
            <p:nvPr/>
          </p:nvSpPr>
          <p:spPr>
            <a:xfrm>
              <a:off x="9551002" y="2832100"/>
              <a:ext cx="466256" cy="2861577"/>
            </a:xfrm>
            <a:custGeom>
              <a:avLst/>
              <a:gdLst>
                <a:gd name="connsiteX0" fmla="*/ 0 w 449942"/>
                <a:gd name="connsiteY0" fmla="*/ 2481943 h 2481943"/>
                <a:gd name="connsiteX1" fmla="*/ 0 w 449942"/>
                <a:gd name="connsiteY1" fmla="*/ 1393372 h 2481943"/>
                <a:gd name="connsiteX2" fmla="*/ 435428 w 449942"/>
                <a:gd name="connsiteY2" fmla="*/ 740229 h 2481943"/>
                <a:gd name="connsiteX3" fmla="*/ 449942 w 449942"/>
                <a:gd name="connsiteY3" fmla="*/ 0 h 2481943"/>
                <a:gd name="connsiteX0" fmla="*/ 2730 w 452672"/>
                <a:gd name="connsiteY0" fmla="*/ 2481943 h 2481943"/>
                <a:gd name="connsiteX1" fmla="*/ 2730 w 452672"/>
                <a:gd name="connsiteY1" fmla="*/ 1393372 h 2481943"/>
                <a:gd name="connsiteX2" fmla="*/ 438158 w 452672"/>
                <a:gd name="connsiteY2" fmla="*/ 740229 h 2481943"/>
                <a:gd name="connsiteX3" fmla="*/ 452672 w 452672"/>
                <a:gd name="connsiteY3" fmla="*/ 0 h 2481943"/>
                <a:gd name="connsiteX0" fmla="*/ 2730 w 452672"/>
                <a:gd name="connsiteY0" fmla="*/ 2481943 h 2481943"/>
                <a:gd name="connsiteX1" fmla="*/ 2730 w 452672"/>
                <a:gd name="connsiteY1" fmla="*/ 1612447 h 2481943"/>
                <a:gd name="connsiteX2" fmla="*/ 438158 w 452672"/>
                <a:gd name="connsiteY2" fmla="*/ 740229 h 2481943"/>
                <a:gd name="connsiteX3" fmla="*/ 452672 w 452672"/>
                <a:gd name="connsiteY3" fmla="*/ 0 h 2481943"/>
                <a:gd name="connsiteX0" fmla="*/ 4283 w 454225"/>
                <a:gd name="connsiteY0" fmla="*/ 2481943 h 2481943"/>
                <a:gd name="connsiteX1" fmla="*/ 4283 w 454225"/>
                <a:gd name="connsiteY1" fmla="*/ 1612447 h 2481943"/>
                <a:gd name="connsiteX2" fmla="*/ 439711 w 454225"/>
                <a:gd name="connsiteY2" fmla="*/ 740229 h 2481943"/>
                <a:gd name="connsiteX3" fmla="*/ 454225 w 454225"/>
                <a:gd name="connsiteY3" fmla="*/ 0 h 2481943"/>
                <a:gd name="connsiteX0" fmla="*/ 4283 w 454225"/>
                <a:gd name="connsiteY0" fmla="*/ 2481943 h 2481943"/>
                <a:gd name="connsiteX1" fmla="*/ 4283 w 454225"/>
                <a:gd name="connsiteY1" fmla="*/ 1612447 h 2481943"/>
                <a:gd name="connsiteX2" fmla="*/ 439711 w 454225"/>
                <a:gd name="connsiteY2" fmla="*/ 702129 h 2481943"/>
                <a:gd name="connsiteX3" fmla="*/ 454225 w 454225"/>
                <a:gd name="connsiteY3" fmla="*/ 0 h 2481943"/>
                <a:gd name="connsiteX0" fmla="*/ 1848 w 451790"/>
                <a:gd name="connsiteY0" fmla="*/ 2481943 h 2481943"/>
                <a:gd name="connsiteX1" fmla="*/ 1848 w 451790"/>
                <a:gd name="connsiteY1" fmla="*/ 1612447 h 2481943"/>
                <a:gd name="connsiteX2" fmla="*/ 437276 w 451790"/>
                <a:gd name="connsiteY2" fmla="*/ 702129 h 2481943"/>
                <a:gd name="connsiteX3" fmla="*/ 451790 w 451790"/>
                <a:gd name="connsiteY3" fmla="*/ 0 h 2481943"/>
                <a:gd name="connsiteX0" fmla="*/ 1881 w 451823"/>
                <a:gd name="connsiteY0" fmla="*/ 2481943 h 2481943"/>
                <a:gd name="connsiteX1" fmla="*/ 1881 w 451823"/>
                <a:gd name="connsiteY1" fmla="*/ 1612447 h 2481943"/>
                <a:gd name="connsiteX2" fmla="*/ 437309 w 451823"/>
                <a:gd name="connsiteY2" fmla="*/ 702129 h 2481943"/>
                <a:gd name="connsiteX3" fmla="*/ 451823 w 451823"/>
                <a:gd name="connsiteY3" fmla="*/ 0 h 2481943"/>
                <a:gd name="connsiteX0" fmla="*/ 1814 w 456699"/>
                <a:gd name="connsiteY0" fmla="*/ 2481943 h 2481943"/>
                <a:gd name="connsiteX1" fmla="*/ 1814 w 456699"/>
                <a:gd name="connsiteY1" fmla="*/ 1612447 h 2481943"/>
                <a:gd name="connsiteX2" fmla="*/ 456292 w 456699"/>
                <a:gd name="connsiteY2" fmla="*/ 473529 h 2481943"/>
                <a:gd name="connsiteX3" fmla="*/ 451756 w 456699"/>
                <a:gd name="connsiteY3" fmla="*/ 0 h 2481943"/>
                <a:gd name="connsiteX0" fmla="*/ 1880 w 456358"/>
                <a:gd name="connsiteY0" fmla="*/ 2481943 h 2481943"/>
                <a:gd name="connsiteX1" fmla="*/ 1880 w 456358"/>
                <a:gd name="connsiteY1" fmla="*/ 1612447 h 2481943"/>
                <a:gd name="connsiteX2" fmla="*/ 456358 w 456358"/>
                <a:gd name="connsiteY2" fmla="*/ 473529 h 2481943"/>
                <a:gd name="connsiteX3" fmla="*/ 451822 w 456358"/>
                <a:gd name="connsiteY3" fmla="*/ 0 h 2481943"/>
                <a:gd name="connsiteX0" fmla="*/ 0 w 454478"/>
                <a:gd name="connsiteY0" fmla="*/ 2481943 h 2481943"/>
                <a:gd name="connsiteX1" fmla="*/ 0 w 454478"/>
                <a:gd name="connsiteY1" fmla="*/ 1612447 h 2481943"/>
                <a:gd name="connsiteX2" fmla="*/ 454478 w 454478"/>
                <a:gd name="connsiteY2" fmla="*/ 473529 h 2481943"/>
                <a:gd name="connsiteX3" fmla="*/ 449942 w 454478"/>
                <a:gd name="connsiteY3" fmla="*/ 0 h 2481943"/>
                <a:gd name="connsiteX0" fmla="*/ 0 w 454478"/>
                <a:gd name="connsiteY0" fmla="*/ 2481943 h 2481943"/>
                <a:gd name="connsiteX1" fmla="*/ 19050 w 454478"/>
                <a:gd name="connsiteY1" fmla="*/ 1783897 h 2481943"/>
                <a:gd name="connsiteX2" fmla="*/ 454478 w 454478"/>
                <a:gd name="connsiteY2" fmla="*/ 473529 h 2481943"/>
                <a:gd name="connsiteX3" fmla="*/ 449942 w 454478"/>
                <a:gd name="connsiteY3" fmla="*/ 0 h 2481943"/>
                <a:gd name="connsiteX0" fmla="*/ 0 w 454478"/>
                <a:gd name="connsiteY0" fmla="*/ 2481943 h 2481943"/>
                <a:gd name="connsiteX1" fmla="*/ 19050 w 454478"/>
                <a:gd name="connsiteY1" fmla="*/ 1783897 h 2481943"/>
                <a:gd name="connsiteX2" fmla="*/ 454478 w 454478"/>
                <a:gd name="connsiteY2" fmla="*/ 473529 h 2481943"/>
                <a:gd name="connsiteX3" fmla="*/ 449942 w 454478"/>
                <a:gd name="connsiteY3" fmla="*/ 0 h 2481943"/>
                <a:gd name="connsiteX0" fmla="*/ 0 w 454566"/>
                <a:gd name="connsiteY0" fmla="*/ 2481943 h 2481943"/>
                <a:gd name="connsiteX1" fmla="*/ 19050 w 454566"/>
                <a:gd name="connsiteY1" fmla="*/ 1783897 h 2481943"/>
                <a:gd name="connsiteX2" fmla="*/ 454478 w 454566"/>
                <a:gd name="connsiteY2" fmla="*/ 473529 h 2481943"/>
                <a:gd name="connsiteX3" fmla="*/ 449942 w 454566"/>
                <a:gd name="connsiteY3" fmla="*/ 0 h 2481943"/>
                <a:gd name="connsiteX0" fmla="*/ 0 w 454608"/>
                <a:gd name="connsiteY0" fmla="*/ 2481943 h 2481943"/>
                <a:gd name="connsiteX1" fmla="*/ 161925 w 454608"/>
                <a:gd name="connsiteY1" fmla="*/ 1726747 h 2481943"/>
                <a:gd name="connsiteX2" fmla="*/ 454478 w 454608"/>
                <a:gd name="connsiteY2" fmla="*/ 473529 h 2481943"/>
                <a:gd name="connsiteX3" fmla="*/ 449942 w 454608"/>
                <a:gd name="connsiteY3" fmla="*/ 0 h 2481943"/>
                <a:gd name="connsiteX0" fmla="*/ 0 w 349833"/>
                <a:gd name="connsiteY0" fmla="*/ 2434318 h 2434318"/>
                <a:gd name="connsiteX1" fmla="*/ 57150 w 349833"/>
                <a:gd name="connsiteY1" fmla="*/ 1726747 h 2434318"/>
                <a:gd name="connsiteX2" fmla="*/ 349703 w 349833"/>
                <a:gd name="connsiteY2" fmla="*/ 473529 h 2434318"/>
                <a:gd name="connsiteX3" fmla="*/ 345167 w 349833"/>
                <a:gd name="connsiteY3" fmla="*/ 0 h 2434318"/>
                <a:gd name="connsiteX0" fmla="*/ 10521 w 360354"/>
                <a:gd name="connsiteY0" fmla="*/ 2434318 h 2434318"/>
                <a:gd name="connsiteX1" fmla="*/ 67671 w 360354"/>
                <a:gd name="connsiteY1" fmla="*/ 1726747 h 2434318"/>
                <a:gd name="connsiteX2" fmla="*/ 360224 w 360354"/>
                <a:gd name="connsiteY2" fmla="*/ 473529 h 2434318"/>
                <a:gd name="connsiteX3" fmla="*/ 355688 w 360354"/>
                <a:gd name="connsiteY3" fmla="*/ 0 h 2434318"/>
                <a:gd name="connsiteX0" fmla="*/ 7721 w 357573"/>
                <a:gd name="connsiteY0" fmla="*/ 2434318 h 2434318"/>
                <a:gd name="connsiteX1" fmla="*/ 102971 w 357573"/>
                <a:gd name="connsiteY1" fmla="*/ 1279072 h 2434318"/>
                <a:gd name="connsiteX2" fmla="*/ 357424 w 357573"/>
                <a:gd name="connsiteY2" fmla="*/ 473529 h 2434318"/>
                <a:gd name="connsiteX3" fmla="*/ 352888 w 357573"/>
                <a:gd name="connsiteY3" fmla="*/ 0 h 2434318"/>
                <a:gd name="connsiteX0" fmla="*/ 24283 w 374135"/>
                <a:gd name="connsiteY0" fmla="*/ 2434318 h 2434318"/>
                <a:gd name="connsiteX1" fmla="*/ 119533 w 374135"/>
                <a:gd name="connsiteY1" fmla="*/ 1279072 h 2434318"/>
                <a:gd name="connsiteX2" fmla="*/ 373986 w 374135"/>
                <a:gd name="connsiteY2" fmla="*/ 473529 h 2434318"/>
                <a:gd name="connsiteX3" fmla="*/ 369450 w 374135"/>
                <a:gd name="connsiteY3" fmla="*/ 0 h 2434318"/>
                <a:gd name="connsiteX0" fmla="*/ 54688 w 404510"/>
                <a:gd name="connsiteY0" fmla="*/ 2434318 h 2434318"/>
                <a:gd name="connsiteX1" fmla="*/ 83263 w 404510"/>
                <a:gd name="connsiteY1" fmla="*/ 1517197 h 2434318"/>
                <a:gd name="connsiteX2" fmla="*/ 404391 w 404510"/>
                <a:gd name="connsiteY2" fmla="*/ 473529 h 2434318"/>
                <a:gd name="connsiteX3" fmla="*/ 399855 w 404510"/>
                <a:gd name="connsiteY3" fmla="*/ 0 h 2434318"/>
                <a:gd name="connsiteX0" fmla="*/ 6591 w 356413"/>
                <a:gd name="connsiteY0" fmla="*/ 2434318 h 2434318"/>
                <a:gd name="connsiteX1" fmla="*/ 35166 w 356413"/>
                <a:gd name="connsiteY1" fmla="*/ 1517197 h 2434318"/>
                <a:gd name="connsiteX2" fmla="*/ 356294 w 356413"/>
                <a:gd name="connsiteY2" fmla="*/ 473529 h 2434318"/>
                <a:gd name="connsiteX3" fmla="*/ 351758 w 356413"/>
                <a:gd name="connsiteY3" fmla="*/ 0 h 2434318"/>
                <a:gd name="connsiteX0" fmla="*/ 58653 w 408475"/>
                <a:gd name="connsiteY0" fmla="*/ 2434318 h 2434318"/>
                <a:gd name="connsiteX1" fmla="*/ 87228 w 408475"/>
                <a:gd name="connsiteY1" fmla="*/ 1517197 h 2434318"/>
                <a:gd name="connsiteX2" fmla="*/ 408356 w 408475"/>
                <a:gd name="connsiteY2" fmla="*/ 473529 h 2434318"/>
                <a:gd name="connsiteX3" fmla="*/ 403820 w 408475"/>
                <a:gd name="connsiteY3" fmla="*/ 0 h 2434318"/>
                <a:gd name="connsiteX0" fmla="*/ 0 w 349822"/>
                <a:gd name="connsiteY0" fmla="*/ 2434318 h 2434318"/>
                <a:gd name="connsiteX1" fmla="*/ 28575 w 349822"/>
                <a:gd name="connsiteY1" fmla="*/ 1517197 h 2434318"/>
                <a:gd name="connsiteX2" fmla="*/ 349703 w 349822"/>
                <a:gd name="connsiteY2" fmla="*/ 473529 h 2434318"/>
                <a:gd name="connsiteX3" fmla="*/ 345167 w 349822"/>
                <a:gd name="connsiteY3" fmla="*/ 0 h 2434318"/>
                <a:gd name="connsiteX0" fmla="*/ 19050 w 368857"/>
                <a:gd name="connsiteY0" fmla="*/ 2434318 h 2434318"/>
                <a:gd name="connsiteX1" fmla="*/ 0 w 368857"/>
                <a:gd name="connsiteY1" fmla="*/ 1593397 h 2434318"/>
                <a:gd name="connsiteX2" fmla="*/ 368753 w 368857"/>
                <a:gd name="connsiteY2" fmla="*/ 473529 h 2434318"/>
                <a:gd name="connsiteX3" fmla="*/ 364217 w 368857"/>
                <a:gd name="connsiteY3" fmla="*/ 0 h 2434318"/>
                <a:gd name="connsiteX0" fmla="*/ 20841 w 370648"/>
                <a:gd name="connsiteY0" fmla="*/ 2434318 h 2434318"/>
                <a:gd name="connsiteX1" fmla="*/ 1791 w 370648"/>
                <a:gd name="connsiteY1" fmla="*/ 1593397 h 2434318"/>
                <a:gd name="connsiteX2" fmla="*/ 370544 w 370648"/>
                <a:gd name="connsiteY2" fmla="*/ 473529 h 2434318"/>
                <a:gd name="connsiteX3" fmla="*/ 366008 w 370648"/>
                <a:gd name="connsiteY3" fmla="*/ 0 h 2434318"/>
                <a:gd name="connsiteX0" fmla="*/ 8466 w 372561"/>
                <a:gd name="connsiteY0" fmla="*/ 2443843 h 2443843"/>
                <a:gd name="connsiteX1" fmla="*/ 3704 w 372561"/>
                <a:gd name="connsiteY1" fmla="*/ 1593397 h 2443843"/>
                <a:gd name="connsiteX2" fmla="*/ 372457 w 372561"/>
                <a:gd name="connsiteY2" fmla="*/ 473529 h 2443843"/>
                <a:gd name="connsiteX3" fmla="*/ 367921 w 372561"/>
                <a:gd name="connsiteY3" fmla="*/ 0 h 2443843"/>
                <a:gd name="connsiteX0" fmla="*/ 8466 w 372569"/>
                <a:gd name="connsiteY0" fmla="*/ 2443843 h 2443843"/>
                <a:gd name="connsiteX1" fmla="*/ 3704 w 372569"/>
                <a:gd name="connsiteY1" fmla="*/ 1593397 h 2443843"/>
                <a:gd name="connsiteX2" fmla="*/ 372457 w 372569"/>
                <a:gd name="connsiteY2" fmla="*/ 473529 h 2443843"/>
                <a:gd name="connsiteX3" fmla="*/ 367921 w 372569"/>
                <a:gd name="connsiteY3" fmla="*/ 0 h 2443843"/>
                <a:gd name="connsiteX0" fmla="*/ 8466 w 372457"/>
                <a:gd name="connsiteY0" fmla="*/ 2443843 h 2443843"/>
                <a:gd name="connsiteX1" fmla="*/ 3704 w 372457"/>
                <a:gd name="connsiteY1" fmla="*/ 1593397 h 2443843"/>
                <a:gd name="connsiteX2" fmla="*/ 372457 w 372457"/>
                <a:gd name="connsiteY2" fmla="*/ 473529 h 2443843"/>
                <a:gd name="connsiteX3" fmla="*/ 367921 w 372457"/>
                <a:gd name="connsiteY3" fmla="*/ 0 h 2443843"/>
                <a:gd name="connsiteX0" fmla="*/ 8466 w 367921"/>
                <a:gd name="connsiteY0" fmla="*/ 2443843 h 2443843"/>
                <a:gd name="connsiteX1" fmla="*/ 3704 w 367921"/>
                <a:gd name="connsiteY1" fmla="*/ 1593397 h 2443843"/>
                <a:gd name="connsiteX2" fmla="*/ 367694 w 367921"/>
                <a:gd name="connsiteY2" fmla="*/ 464004 h 2443843"/>
                <a:gd name="connsiteX3" fmla="*/ 367921 w 367921"/>
                <a:gd name="connsiteY3" fmla="*/ 0 h 2443843"/>
                <a:gd name="connsiteX0" fmla="*/ 8466 w 367921"/>
                <a:gd name="connsiteY0" fmla="*/ 2443843 h 2443843"/>
                <a:gd name="connsiteX1" fmla="*/ 3704 w 367921"/>
                <a:gd name="connsiteY1" fmla="*/ 1593397 h 2443843"/>
                <a:gd name="connsiteX2" fmla="*/ 367694 w 367921"/>
                <a:gd name="connsiteY2" fmla="*/ 464004 h 2443843"/>
                <a:gd name="connsiteX3" fmla="*/ 367921 w 367921"/>
                <a:gd name="connsiteY3" fmla="*/ 0 h 2443843"/>
                <a:gd name="connsiteX0" fmla="*/ 8466 w 367921"/>
                <a:gd name="connsiteY0" fmla="*/ 2453368 h 2453368"/>
                <a:gd name="connsiteX1" fmla="*/ 3704 w 367921"/>
                <a:gd name="connsiteY1" fmla="*/ 1593397 h 2453368"/>
                <a:gd name="connsiteX2" fmla="*/ 367694 w 367921"/>
                <a:gd name="connsiteY2" fmla="*/ 464004 h 2453368"/>
                <a:gd name="connsiteX3" fmla="*/ 367921 w 367921"/>
                <a:gd name="connsiteY3" fmla="*/ 0 h 2453368"/>
                <a:gd name="connsiteX0" fmla="*/ 1719 w 380224"/>
                <a:gd name="connsiteY0" fmla="*/ 2443843 h 2443843"/>
                <a:gd name="connsiteX1" fmla="*/ 16007 w 380224"/>
                <a:gd name="connsiteY1" fmla="*/ 1593397 h 2443843"/>
                <a:gd name="connsiteX2" fmla="*/ 379997 w 380224"/>
                <a:gd name="connsiteY2" fmla="*/ 464004 h 2443843"/>
                <a:gd name="connsiteX3" fmla="*/ 380224 w 380224"/>
                <a:gd name="connsiteY3" fmla="*/ 0 h 2443843"/>
                <a:gd name="connsiteX0" fmla="*/ 8467 w 367922"/>
                <a:gd name="connsiteY0" fmla="*/ 2453368 h 2453368"/>
                <a:gd name="connsiteX1" fmla="*/ 3705 w 367922"/>
                <a:gd name="connsiteY1" fmla="*/ 1593397 h 2453368"/>
                <a:gd name="connsiteX2" fmla="*/ 367695 w 367922"/>
                <a:gd name="connsiteY2" fmla="*/ 464004 h 2453368"/>
                <a:gd name="connsiteX3" fmla="*/ 367922 w 367922"/>
                <a:gd name="connsiteY3" fmla="*/ 0 h 2453368"/>
                <a:gd name="connsiteX0" fmla="*/ 3378 w 372358"/>
                <a:gd name="connsiteY0" fmla="*/ 2443843 h 2443843"/>
                <a:gd name="connsiteX1" fmla="*/ 8141 w 372358"/>
                <a:gd name="connsiteY1" fmla="*/ 1593397 h 2443843"/>
                <a:gd name="connsiteX2" fmla="*/ 372131 w 372358"/>
                <a:gd name="connsiteY2" fmla="*/ 464004 h 2443843"/>
                <a:gd name="connsiteX3" fmla="*/ 372358 w 372358"/>
                <a:gd name="connsiteY3" fmla="*/ 0 h 2443843"/>
                <a:gd name="connsiteX0" fmla="*/ 3378 w 372358"/>
                <a:gd name="connsiteY0" fmla="*/ 2184763 h 2184763"/>
                <a:gd name="connsiteX1" fmla="*/ 8141 w 372358"/>
                <a:gd name="connsiteY1" fmla="*/ 1593397 h 2184763"/>
                <a:gd name="connsiteX2" fmla="*/ 372131 w 372358"/>
                <a:gd name="connsiteY2" fmla="*/ 464004 h 2184763"/>
                <a:gd name="connsiteX3" fmla="*/ 372358 w 372358"/>
                <a:gd name="connsiteY3" fmla="*/ 0 h 2184763"/>
                <a:gd name="connsiteX0" fmla="*/ 72040 w 364820"/>
                <a:gd name="connsiteY0" fmla="*/ 2756263 h 2756263"/>
                <a:gd name="connsiteX1" fmla="*/ 603 w 364820"/>
                <a:gd name="connsiteY1" fmla="*/ 1593397 h 2756263"/>
                <a:gd name="connsiteX2" fmla="*/ 364593 w 364820"/>
                <a:gd name="connsiteY2" fmla="*/ 464004 h 2756263"/>
                <a:gd name="connsiteX3" fmla="*/ 364820 w 364820"/>
                <a:gd name="connsiteY3" fmla="*/ 0 h 2756263"/>
                <a:gd name="connsiteX0" fmla="*/ 10954 w 303734"/>
                <a:gd name="connsiteY0" fmla="*/ 2756263 h 2756263"/>
                <a:gd name="connsiteX1" fmla="*/ 3017 w 303734"/>
                <a:gd name="connsiteY1" fmla="*/ 1517197 h 2756263"/>
                <a:gd name="connsiteX2" fmla="*/ 303507 w 303734"/>
                <a:gd name="connsiteY2" fmla="*/ 464004 h 2756263"/>
                <a:gd name="connsiteX3" fmla="*/ 303734 w 303734"/>
                <a:gd name="connsiteY3" fmla="*/ 0 h 2756263"/>
                <a:gd name="connsiteX0" fmla="*/ 10954 w 303734"/>
                <a:gd name="connsiteY0" fmla="*/ 2756263 h 2756263"/>
                <a:gd name="connsiteX1" fmla="*/ 3017 w 303734"/>
                <a:gd name="connsiteY1" fmla="*/ 1517197 h 2756263"/>
                <a:gd name="connsiteX2" fmla="*/ 303507 w 303734"/>
                <a:gd name="connsiteY2" fmla="*/ 464004 h 2756263"/>
                <a:gd name="connsiteX3" fmla="*/ 303734 w 303734"/>
                <a:gd name="connsiteY3" fmla="*/ 0 h 2756263"/>
                <a:gd name="connsiteX0" fmla="*/ 10954 w 306414"/>
                <a:gd name="connsiteY0" fmla="*/ 2756263 h 2756263"/>
                <a:gd name="connsiteX1" fmla="*/ 3017 w 306414"/>
                <a:gd name="connsiteY1" fmla="*/ 1517197 h 2756263"/>
                <a:gd name="connsiteX2" fmla="*/ 303507 w 306414"/>
                <a:gd name="connsiteY2" fmla="*/ 464004 h 2756263"/>
                <a:gd name="connsiteX3" fmla="*/ 303734 w 306414"/>
                <a:gd name="connsiteY3" fmla="*/ 0 h 2756263"/>
                <a:gd name="connsiteX0" fmla="*/ 10954 w 306414"/>
                <a:gd name="connsiteY0" fmla="*/ 2819763 h 2819763"/>
                <a:gd name="connsiteX1" fmla="*/ 3017 w 306414"/>
                <a:gd name="connsiteY1" fmla="*/ 1580697 h 2819763"/>
                <a:gd name="connsiteX2" fmla="*/ 303507 w 306414"/>
                <a:gd name="connsiteY2" fmla="*/ 527504 h 2819763"/>
                <a:gd name="connsiteX3" fmla="*/ 303734 w 306414"/>
                <a:gd name="connsiteY3" fmla="*/ 0 h 2819763"/>
                <a:gd name="connsiteX0" fmla="*/ 6295 w 308105"/>
                <a:gd name="connsiteY0" fmla="*/ 2788013 h 2788013"/>
                <a:gd name="connsiteX1" fmla="*/ 4708 w 308105"/>
                <a:gd name="connsiteY1" fmla="*/ 1580697 h 2788013"/>
                <a:gd name="connsiteX2" fmla="*/ 305198 w 308105"/>
                <a:gd name="connsiteY2" fmla="*/ 527504 h 2788013"/>
                <a:gd name="connsiteX3" fmla="*/ 305425 w 308105"/>
                <a:gd name="connsiteY3" fmla="*/ 0 h 2788013"/>
                <a:gd name="connsiteX0" fmla="*/ 913 w 303099"/>
                <a:gd name="connsiteY0" fmla="*/ 2788013 h 2788013"/>
                <a:gd name="connsiteX1" fmla="*/ 31076 w 303099"/>
                <a:gd name="connsiteY1" fmla="*/ 1567997 h 2788013"/>
                <a:gd name="connsiteX2" fmla="*/ 299816 w 303099"/>
                <a:gd name="connsiteY2" fmla="*/ 527504 h 2788013"/>
                <a:gd name="connsiteX3" fmla="*/ 300043 w 303099"/>
                <a:gd name="connsiteY3" fmla="*/ 0 h 2788013"/>
                <a:gd name="connsiteX0" fmla="*/ 2075 w 285211"/>
                <a:gd name="connsiteY0" fmla="*/ 2768963 h 2768963"/>
                <a:gd name="connsiteX1" fmla="*/ 13188 w 285211"/>
                <a:gd name="connsiteY1" fmla="*/ 1567997 h 2768963"/>
                <a:gd name="connsiteX2" fmla="*/ 281928 w 285211"/>
                <a:gd name="connsiteY2" fmla="*/ 527504 h 2768963"/>
                <a:gd name="connsiteX3" fmla="*/ 282155 w 285211"/>
                <a:gd name="connsiteY3" fmla="*/ 0 h 2768963"/>
                <a:gd name="connsiteX0" fmla="*/ 2075 w 301205"/>
                <a:gd name="connsiteY0" fmla="*/ 2768963 h 2768963"/>
                <a:gd name="connsiteX1" fmla="*/ 13188 w 301205"/>
                <a:gd name="connsiteY1" fmla="*/ 1567997 h 2768963"/>
                <a:gd name="connsiteX2" fmla="*/ 281928 w 301205"/>
                <a:gd name="connsiteY2" fmla="*/ 527504 h 2768963"/>
                <a:gd name="connsiteX3" fmla="*/ 301205 w 301205"/>
                <a:gd name="connsiteY3" fmla="*/ 0 h 2768963"/>
                <a:gd name="connsiteX0" fmla="*/ 2075 w 304025"/>
                <a:gd name="connsiteY0" fmla="*/ 2768963 h 2768963"/>
                <a:gd name="connsiteX1" fmla="*/ 13188 w 304025"/>
                <a:gd name="connsiteY1" fmla="*/ 1567997 h 2768963"/>
                <a:gd name="connsiteX2" fmla="*/ 300978 w 304025"/>
                <a:gd name="connsiteY2" fmla="*/ 521154 h 2768963"/>
                <a:gd name="connsiteX3" fmla="*/ 301205 w 304025"/>
                <a:gd name="connsiteY3" fmla="*/ 0 h 2768963"/>
                <a:gd name="connsiteX0" fmla="*/ 2075 w 301205"/>
                <a:gd name="connsiteY0" fmla="*/ 2768963 h 2768963"/>
                <a:gd name="connsiteX1" fmla="*/ 13188 w 301205"/>
                <a:gd name="connsiteY1" fmla="*/ 1567997 h 2768963"/>
                <a:gd name="connsiteX2" fmla="*/ 300978 w 301205"/>
                <a:gd name="connsiteY2" fmla="*/ 521154 h 2768963"/>
                <a:gd name="connsiteX3" fmla="*/ 301205 w 301205"/>
                <a:gd name="connsiteY3" fmla="*/ 0 h 2768963"/>
                <a:gd name="connsiteX0" fmla="*/ 2075 w 307404"/>
                <a:gd name="connsiteY0" fmla="*/ 2768963 h 2768963"/>
                <a:gd name="connsiteX1" fmla="*/ 13188 w 307404"/>
                <a:gd name="connsiteY1" fmla="*/ 1567997 h 2768963"/>
                <a:gd name="connsiteX2" fmla="*/ 300978 w 307404"/>
                <a:gd name="connsiteY2" fmla="*/ 521154 h 2768963"/>
                <a:gd name="connsiteX3" fmla="*/ 301205 w 307404"/>
                <a:gd name="connsiteY3" fmla="*/ 0 h 2768963"/>
                <a:gd name="connsiteX0" fmla="*/ 2075 w 307404"/>
                <a:gd name="connsiteY0" fmla="*/ 2768963 h 2768963"/>
                <a:gd name="connsiteX1" fmla="*/ 13188 w 307404"/>
                <a:gd name="connsiteY1" fmla="*/ 1567997 h 2768963"/>
                <a:gd name="connsiteX2" fmla="*/ 300978 w 307404"/>
                <a:gd name="connsiteY2" fmla="*/ 521154 h 2768963"/>
                <a:gd name="connsiteX3" fmla="*/ 301205 w 307404"/>
                <a:gd name="connsiteY3" fmla="*/ 0 h 2768963"/>
                <a:gd name="connsiteX0" fmla="*/ 2075 w 301205"/>
                <a:gd name="connsiteY0" fmla="*/ 2768963 h 2768963"/>
                <a:gd name="connsiteX1" fmla="*/ 13188 w 301205"/>
                <a:gd name="connsiteY1" fmla="*/ 1567997 h 2768963"/>
                <a:gd name="connsiteX2" fmla="*/ 287916 w 301205"/>
                <a:gd name="connsiteY2" fmla="*/ 612594 h 2768963"/>
                <a:gd name="connsiteX3" fmla="*/ 301205 w 301205"/>
                <a:gd name="connsiteY3" fmla="*/ 0 h 2768963"/>
                <a:gd name="connsiteX0" fmla="*/ 570 w 299700"/>
                <a:gd name="connsiteY0" fmla="*/ 2768963 h 2768963"/>
                <a:gd name="connsiteX1" fmla="*/ 50871 w 299700"/>
                <a:gd name="connsiteY1" fmla="*/ 1567997 h 2768963"/>
                <a:gd name="connsiteX2" fmla="*/ 286411 w 299700"/>
                <a:gd name="connsiteY2" fmla="*/ 612594 h 2768963"/>
                <a:gd name="connsiteX3" fmla="*/ 299700 w 299700"/>
                <a:gd name="connsiteY3" fmla="*/ 0 h 2768963"/>
                <a:gd name="connsiteX0" fmla="*/ 570 w 299700"/>
                <a:gd name="connsiteY0" fmla="*/ 2768963 h 2768963"/>
                <a:gd name="connsiteX1" fmla="*/ 50871 w 299700"/>
                <a:gd name="connsiteY1" fmla="*/ 1567997 h 2768963"/>
                <a:gd name="connsiteX2" fmla="*/ 286411 w 299700"/>
                <a:gd name="connsiteY2" fmla="*/ 612594 h 2768963"/>
                <a:gd name="connsiteX3" fmla="*/ 299700 w 299700"/>
                <a:gd name="connsiteY3" fmla="*/ 0 h 2768963"/>
                <a:gd name="connsiteX0" fmla="*/ 570 w 299700"/>
                <a:gd name="connsiteY0" fmla="*/ 2768963 h 2768963"/>
                <a:gd name="connsiteX1" fmla="*/ 50871 w 299700"/>
                <a:gd name="connsiteY1" fmla="*/ 1567997 h 2768963"/>
                <a:gd name="connsiteX2" fmla="*/ 286411 w 299700"/>
                <a:gd name="connsiteY2" fmla="*/ 460194 h 2768963"/>
                <a:gd name="connsiteX3" fmla="*/ 299700 w 299700"/>
                <a:gd name="connsiteY3" fmla="*/ 0 h 2768963"/>
                <a:gd name="connsiteX0" fmla="*/ 1220 w 271775"/>
                <a:gd name="connsiteY0" fmla="*/ 2759438 h 2759438"/>
                <a:gd name="connsiteX1" fmla="*/ 22946 w 271775"/>
                <a:gd name="connsiteY1" fmla="*/ 1567997 h 2759438"/>
                <a:gd name="connsiteX2" fmla="*/ 258486 w 271775"/>
                <a:gd name="connsiteY2" fmla="*/ 460194 h 2759438"/>
                <a:gd name="connsiteX3" fmla="*/ 271775 w 271775"/>
                <a:gd name="connsiteY3" fmla="*/ 0 h 2759438"/>
                <a:gd name="connsiteX0" fmla="*/ 1220 w 271775"/>
                <a:gd name="connsiteY0" fmla="*/ 2759438 h 2759438"/>
                <a:gd name="connsiteX1" fmla="*/ 22946 w 271775"/>
                <a:gd name="connsiteY1" fmla="*/ 1615622 h 2759438"/>
                <a:gd name="connsiteX2" fmla="*/ 258486 w 271775"/>
                <a:gd name="connsiteY2" fmla="*/ 460194 h 2759438"/>
                <a:gd name="connsiteX3" fmla="*/ 271775 w 271775"/>
                <a:gd name="connsiteY3" fmla="*/ 0 h 2759438"/>
                <a:gd name="connsiteX0" fmla="*/ 1220 w 271775"/>
                <a:gd name="connsiteY0" fmla="*/ 2759438 h 2759438"/>
                <a:gd name="connsiteX1" fmla="*/ 22946 w 271775"/>
                <a:gd name="connsiteY1" fmla="*/ 1615622 h 2759438"/>
                <a:gd name="connsiteX2" fmla="*/ 258486 w 271775"/>
                <a:gd name="connsiteY2" fmla="*/ 460194 h 2759438"/>
                <a:gd name="connsiteX3" fmla="*/ 271775 w 271775"/>
                <a:gd name="connsiteY3" fmla="*/ 0 h 2759438"/>
                <a:gd name="connsiteX0" fmla="*/ 1220 w 262407"/>
                <a:gd name="connsiteY0" fmla="*/ 2759438 h 2759438"/>
                <a:gd name="connsiteX1" fmla="*/ 22946 w 262407"/>
                <a:gd name="connsiteY1" fmla="*/ 1615622 h 2759438"/>
                <a:gd name="connsiteX2" fmla="*/ 258486 w 262407"/>
                <a:gd name="connsiteY2" fmla="*/ 460194 h 2759438"/>
                <a:gd name="connsiteX3" fmla="*/ 243200 w 262407"/>
                <a:gd name="connsiteY3" fmla="*/ 0 h 2759438"/>
                <a:gd name="connsiteX0" fmla="*/ 1220 w 265994"/>
                <a:gd name="connsiteY0" fmla="*/ 2759438 h 2759438"/>
                <a:gd name="connsiteX1" fmla="*/ 22946 w 265994"/>
                <a:gd name="connsiteY1" fmla="*/ 1615622 h 2759438"/>
                <a:gd name="connsiteX2" fmla="*/ 258486 w 265994"/>
                <a:gd name="connsiteY2" fmla="*/ 460194 h 2759438"/>
                <a:gd name="connsiteX3" fmla="*/ 262250 w 265994"/>
                <a:gd name="connsiteY3" fmla="*/ 0 h 2759438"/>
                <a:gd name="connsiteX0" fmla="*/ 1220 w 262250"/>
                <a:gd name="connsiteY0" fmla="*/ 2759438 h 2759438"/>
                <a:gd name="connsiteX1" fmla="*/ 22946 w 262250"/>
                <a:gd name="connsiteY1" fmla="*/ 1615622 h 2759438"/>
                <a:gd name="connsiteX2" fmla="*/ 258486 w 262250"/>
                <a:gd name="connsiteY2" fmla="*/ 460194 h 2759438"/>
                <a:gd name="connsiteX3" fmla="*/ 262250 w 262250"/>
                <a:gd name="connsiteY3" fmla="*/ 0 h 2759438"/>
                <a:gd name="connsiteX0" fmla="*/ 868 w 272058"/>
                <a:gd name="connsiteY0" fmla="*/ 2998198 h 2998198"/>
                <a:gd name="connsiteX1" fmla="*/ 32754 w 272058"/>
                <a:gd name="connsiteY1" fmla="*/ 1615622 h 2998198"/>
                <a:gd name="connsiteX2" fmla="*/ 268294 w 272058"/>
                <a:gd name="connsiteY2" fmla="*/ 460194 h 2998198"/>
                <a:gd name="connsiteX3" fmla="*/ 272058 w 272058"/>
                <a:gd name="connsiteY3" fmla="*/ 0 h 2998198"/>
                <a:gd name="connsiteX0" fmla="*/ 868 w 272058"/>
                <a:gd name="connsiteY0" fmla="*/ 2994388 h 2994388"/>
                <a:gd name="connsiteX1" fmla="*/ 32754 w 272058"/>
                <a:gd name="connsiteY1" fmla="*/ 1615622 h 2994388"/>
                <a:gd name="connsiteX2" fmla="*/ 268294 w 272058"/>
                <a:gd name="connsiteY2" fmla="*/ 460194 h 2994388"/>
                <a:gd name="connsiteX3" fmla="*/ 272058 w 272058"/>
                <a:gd name="connsiteY3" fmla="*/ 0 h 2994388"/>
                <a:gd name="connsiteX0" fmla="*/ 868 w 272058"/>
                <a:gd name="connsiteY0" fmla="*/ 2994388 h 2994388"/>
                <a:gd name="connsiteX1" fmla="*/ 32754 w 272058"/>
                <a:gd name="connsiteY1" fmla="*/ 1619432 h 2994388"/>
                <a:gd name="connsiteX2" fmla="*/ 268294 w 272058"/>
                <a:gd name="connsiteY2" fmla="*/ 460194 h 2994388"/>
                <a:gd name="connsiteX3" fmla="*/ 272058 w 272058"/>
                <a:gd name="connsiteY3" fmla="*/ 0 h 2994388"/>
                <a:gd name="connsiteX0" fmla="*/ 868 w 272058"/>
                <a:gd name="connsiteY0" fmla="*/ 2994388 h 2994388"/>
                <a:gd name="connsiteX1" fmla="*/ 32754 w 272058"/>
                <a:gd name="connsiteY1" fmla="*/ 1619432 h 2994388"/>
                <a:gd name="connsiteX2" fmla="*/ 268294 w 272058"/>
                <a:gd name="connsiteY2" fmla="*/ 460194 h 2994388"/>
                <a:gd name="connsiteX3" fmla="*/ 272058 w 272058"/>
                <a:gd name="connsiteY3" fmla="*/ 0 h 2994388"/>
                <a:gd name="connsiteX0" fmla="*/ 868 w 272058"/>
                <a:gd name="connsiteY0" fmla="*/ 3005818 h 3005818"/>
                <a:gd name="connsiteX1" fmla="*/ 32754 w 272058"/>
                <a:gd name="connsiteY1" fmla="*/ 1619432 h 3005818"/>
                <a:gd name="connsiteX2" fmla="*/ 268294 w 272058"/>
                <a:gd name="connsiteY2" fmla="*/ 460194 h 3005818"/>
                <a:gd name="connsiteX3" fmla="*/ 272058 w 272058"/>
                <a:gd name="connsiteY3" fmla="*/ 0 h 3005818"/>
                <a:gd name="connsiteX0" fmla="*/ 0 w 271190"/>
                <a:gd name="connsiteY0" fmla="*/ 3005818 h 3005818"/>
                <a:gd name="connsiteX1" fmla="*/ 31886 w 271190"/>
                <a:gd name="connsiteY1" fmla="*/ 1619432 h 3005818"/>
                <a:gd name="connsiteX2" fmla="*/ 267426 w 271190"/>
                <a:gd name="connsiteY2" fmla="*/ 460194 h 3005818"/>
                <a:gd name="connsiteX3" fmla="*/ 271190 w 271190"/>
                <a:gd name="connsiteY3" fmla="*/ 0 h 3005818"/>
                <a:gd name="connsiteX0" fmla="*/ 0 w 255950"/>
                <a:gd name="connsiteY0" fmla="*/ 3671298 h 3671298"/>
                <a:gd name="connsiteX1" fmla="*/ 16646 w 255950"/>
                <a:gd name="connsiteY1" fmla="*/ 1619432 h 3671298"/>
                <a:gd name="connsiteX2" fmla="*/ 252186 w 255950"/>
                <a:gd name="connsiteY2" fmla="*/ 460194 h 3671298"/>
                <a:gd name="connsiteX3" fmla="*/ 255950 w 255950"/>
                <a:gd name="connsiteY3" fmla="*/ 0 h 3671298"/>
                <a:gd name="connsiteX0" fmla="*/ 0 w 255950"/>
                <a:gd name="connsiteY0" fmla="*/ 3671298 h 3671298"/>
                <a:gd name="connsiteX1" fmla="*/ 16646 w 255950"/>
                <a:gd name="connsiteY1" fmla="*/ 1619432 h 3671298"/>
                <a:gd name="connsiteX2" fmla="*/ 255950 w 255950"/>
                <a:gd name="connsiteY2" fmla="*/ 0 h 3671298"/>
                <a:gd name="connsiteX0" fmla="*/ 0 w 16646"/>
                <a:gd name="connsiteY0" fmla="*/ 2051866 h 2051866"/>
                <a:gd name="connsiteX1" fmla="*/ 16646 w 16646"/>
                <a:gd name="connsiteY1" fmla="*/ 0 h 2051866"/>
                <a:gd name="connsiteX0" fmla="*/ 0 w 423046"/>
                <a:gd name="connsiteY0" fmla="*/ 1937566 h 1937566"/>
                <a:gd name="connsiteX1" fmla="*/ 423046 w 423046"/>
                <a:gd name="connsiteY1" fmla="*/ 0 h 1937566"/>
                <a:gd name="connsiteX0" fmla="*/ 0 w 423046"/>
                <a:gd name="connsiteY0" fmla="*/ 1937566 h 1937566"/>
                <a:gd name="connsiteX1" fmla="*/ 385944 w 423046"/>
                <a:gd name="connsiteY1" fmla="*/ 1000397 h 1937566"/>
                <a:gd name="connsiteX2" fmla="*/ 423046 w 423046"/>
                <a:gd name="connsiteY2" fmla="*/ 0 h 1937566"/>
                <a:gd name="connsiteX0" fmla="*/ 0 w 423046"/>
                <a:gd name="connsiteY0" fmla="*/ 1937566 h 1937566"/>
                <a:gd name="connsiteX1" fmla="*/ 385944 w 423046"/>
                <a:gd name="connsiteY1" fmla="*/ 1000397 h 1937566"/>
                <a:gd name="connsiteX2" fmla="*/ 423046 w 423046"/>
                <a:gd name="connsiteY2" fmla="*/ 0 h 1937566"/>
                <a:gd name="connsiteX0" fmla="*/ 0 w 423046"/>
                <a:gd name="connsiteY0" fmla="*/ 1937566 h 1937566"/>
                <a:gd name="connsiteX1" fmla="*/ 385944 w 423046"/>
                <a:gd name="connsiteY1" fmla="*/ 1000397 h 1937566"/>
                <a:gd name="connsiteX2" fmla="*/ 423046 w 423046"/>
                <a:gd name="connsiteY2" fmla="*/ 0 h 1937566"/>
                <a:gd name="connsiteX0" fmla="*/ 0 w 423046"/>
                <a:gd name="connsiteY0" fmla="*/ 1937566 h 1937566"/>
                <a:gd name="connsiteX1" fmla="*/ 411344 w 423046"/>
                <a:gd name="connsiteY1" fmla="*/ 638447 h 1937566"/>
                <a:gd name="connsiteX2" fmla="*/ 423046 w 423046"/>
                <a:gd name="connsiteY2" fmla="*/ 0 h 1937566"/>
                <a:gd name="connsiteX0" fmla="*/ 0 w 423046"/>
                <a:gd name="connsiteY0" fmla="*/ 1937566 h 1937566"/>
                <a:gd name="connsiteX1" fmla="*/ 411344 w 423046"/>
                <a:gd name="connsiteY1" fmla="*/ 638447 h 1937566"/>
                <a:gd name="connsiteX2" fmla="*/ 423046 w 423046"/>
                <a:gd name="connsiteY2" fmla="*/ 0 h 1937566"/>
                <a:gd name="connsiteX0" fmla="*/ 0 w 378596"/>
                <a:gd name="connsiteY0" fmla="*/ 1956616 h 1956616"/>
                <a:gd name="connsiteX1" fmla="*/ 366894 w 378596"/>
                <a:gd name="connsiteY1" fmla="*/ 638447 h 1956616"/>
                <a:gd name="connsiteX2" fmla="*/ 378596 w 378596"/>
                <a:gd name="connsiteY2" fmla="*/ 0 h 1956616"/>
                <a:gd name="connsiteX0" fmla="*/ 0 w 378596"/>
                <a:gd name="connsiteY0" fmla="*/ 1956616 h 1956616"/>
                <a:gd name="connsiteX1" fmla="*/ 366894 w 378596"/>
                <a:gd name="connsiteY1" fmla="*/ 638447 h 1956616"/>
                <a:gd name="connsiteX2" fmla="*/ 378596 w 378596"/>
                <a:gd name="connsiteY2" fmla="*/ 0 h 1956616"/>
                <a:gd name="connsiteX0" fmla="*/ 0 w 365896"/>
                <a:gd name="connsiteY0" fmla="*/ 1931216 h 1931216"/>
                <a:gd name="connsiteX1" fmla="*/ 354194 w 365896"/>
                <a:gd name="connsiteY1" fmla="*/ 638447 h 1931216"/>
                <a:gd name="connsiteX2" fmla="*/ 365896 w 365896"/>
                <a:gd name="connsiteY2" fmla="*/ 0 h 1931216"/>
                <a:gd name="connsiteX0" fmla="*/ 0 w 365896"/>
                <a:gd name="connsiteY0" fmla="*/ 2026466 h 2026466"/>
                <a:gd name="connsiteX1" fmla="*/ 354194 w 365896"/>
                <a:gd name="connsiteY1" fmla="*/ 733697 h 2026466"/>
                <a:gd name="connsiteX2" fmla="*/ 365896 w 365896"/>
                <a:gd name="connsiteY2" fmla="*/ 0 h 2026466"/>
                <a:gd name="connsiteX0" fmla="*/ 0 w 373244"/>
                <a:gd name="connsiteY0" fmla="*/ 2026466 h 2026466"/>
                <a:gd name="connsiteX1" fmla="*/ 373244 w 373244"/>
                <a:gd name="connsiteY1" fmla="*/ 733697 h 2026466"/>
                <a:gd name="connsiteX2" fmla="*/ 365896 w 373244"/>
                <a:gd name="connsiteY2" fmla="*/ 0 h 2026466"/>
                <a:gd name="connsiteX0" fmla="*/ 0 w 373244"/>
                <a:gd name="connsiteY0" fmla="*/ 2026466 h 2026466"/>
                <a:gd name="connsiteX1" fmla="*/ 373244 w 373244"/>
                <a:gd name="connsiteY1" fmla="*/ 733697 h 2026466"/>
                <a:gd name="connsiteX2" fmla="*/ 365896 w 373244"/>
                <a:gd name="connsiteY2" fmla="*/ 0 h 2026466"/>
                <a:gd name="connsiteX0" fmla="*/ 0 w 398565"/>
                <a:gd name="connsiteY0" fmla="*/ 2018846 h 2018846"/>
                <a:gd name="connsiteX1" fmla="*/ 373244 w 398565"/>
                <a:gd name="connsiteY1" fmla="*/ 726077 h 2018846"/>
                <a:gd name="connsiteX2" fmla="*/ 398424 w 398565"/>
                <a:gd name="connsiteY2" fmla="*/ 0 h 2018846"/>
                <a:gd name="connsiteX0" fmla="*/ 0 w 374655"/>
                <a:gd name="connsiteY0" fmla="*/ 2018846 h 2018846"/>
                <a:gd name="connsiteX1" fmla="*/ 373244 w 374655"/>
                <a:gd name="connsiteY1" fmla="*/ 726077 h 2018846"/>
                <a:gd name="connsiteX2" fmla="*/ 374028 w 374655"/>
                <a:gd name="connsiteY2" fmla="*/ 0 h 2018846"/>
                <a:gd name="connsiteX0" fmla="*/ 0 w 394985"/>
                <a:gd name="connsiteY0" fmla="*/ 2787196 h 2787196"/>
                <a:gd name="connsiteX1" fmla="*/ 393574 w 394985"/>
                <a:gd name="connsiteY1" fmla="*/ 726077 h 2787196"/>
                <a:gd name="connsiteX2" fmla="*/ 394358 w 394985"/>
                <a:gd name="connsiteY2" fmla="*/ 0 h 2787196"/>
                <a:gd name="connsiteX0" fmla="*/ 0 w 394985"/>
                <a:gd name="connsiteY0" fmla="*/ 2787196 h 2787196"/>
                <a:gd name="connsiteX1" fmla="*/ 42547 w 394985"/>
                <a:gd name="connsiteY1" fmla="*/ 1403939 h 2787196"/>
                <a:gd name="connsiteX2" fmla="*/ 393574 w 394985"/>
                <a:gd name="connsiteY2" fmla="*/ 726077 h 2787196"/>
                <a:gd name="connsiteX3" fmla="*/ 394358 w 394985"/>
                <a:gd name="connsiteY3" fmla="*/ 0 h 2787196"/>
                <a:gd name="connsiteX0" fmla="*/ 0 w 394985"/>
                <a:gd name="connsiteY0" fmla="*/ 2787196 h 2787196"/>
                <a:gd name="connsiteX1" fmla="*/ 42547 w 394985"/>
                <a:gd name="connsiteY1" fmla="*/ 1403939 h 2787196"/>
                <a:gd name="connsiteX2" fmla="*/ 393574 w 394985"/>
                <a:gd name="connsiteY2" fmla="*/ 726077 h 2787196"/>
                <a:gd name="connsiteX3" fmla="*/ 394358 w 394985"/>
                <a:gd name="connsiteY3" fmla="*/ 0 h 2787196"/>
                <a:gd name="connsiteX0" fmla="*/ 0 w 394985"/>
                <a:gd name="connsiteY0" fmla="*/ 2787196 h 2787196"/>
                <a:gd name="connsiteX1" fmla="*/ 8664 w 394985"/>
                <a:gd name="connsiteY1" fmla="*/ 1480139 h 2787196"/>
                <a:gd name="connsiteX2" fmla="*/ 393574 w 394985"/>
                <a:gd name="connsiteY2" fmla="*/ 726077 h 2787196"/>
                <a:gd name="connsiteX3" fmla="*/ 394358 w 394985"/>
                <a:gd name="connsiteY3" fmla="*/ 0 h 2787196"/>
                <a:gd name="connsiteX0" fmla="*/ 0 w 394985"/>
                <a:gd name="connsiteY0" fmla="*/ 2787196 h 2787196"/>
                <a:gd name="connsiteX1" fmla="*/ 8664 w 394985"/>
                <a:gd name="connsiteY1" fmla="*/ 1480139 h 2787196"/>
                <a:gd name="connsiteX2" fmla="*/ 393574 w 394985"/>
                <a:gd name="connsiteY2" fmla="*/ 726077 h 2787196"/>
                <a:gd name="connsiteX3" fmla="*/ 394358 w 394985"/>
                <a:gd name="connsiteY3" fmla="*/ 0 h 2787196"/>
                <a:gd name="connsiteX0" fmla="*/ 0 w 394985"/>
                <a:gd name="connsiteY0" fmla="*/ 2787196 h 2787196"/>
                <a:gd name="connsiteX1" fmla="*/ 8664 w 394985"/>
                <a:gd name="connsiteY1" fmla="*/ 1480139 h 2787196"/>
                <a:gd name="connsiteX2" fmla="*/ 393574 w 394985"/>
                <a:gd name="connsiteY2" fmla="*/ 726077 h 2787196"/>
                <a:gd name="connsiteX3" fmla="*/ 394358 w 394985"/>
                <a:gd name="connsiteY3" fmla="*/ 0 h 2787196"/>
                <a:gd name="connsiteX0" fmla="*/ 0 w 413904"/>
                <a:gd name="connsiteY0" fmla="*/ 2787196 h 2787196"/>
                <a:gd name="connsiteX1" fmla="*/ 8664 w 413904"/>
                <a:gd name="connsiteY1" fmla="*/ 1480139 h 2787196"/>
                <a:gd name="connsiteX2" fmla="*/ 413904 w 413904"/>
                <a:gd name="connsiteY2" fmla="*/ 567327 h 2787196"/>
                <a:gd name="connsiteX3" fmla="*/ 394358 w 413904"/>
                <a:gd name="connsiteY3" fmla="*/ 0 h 2787196"/>
                <a:gd name="connsiteX0" fmla="*/ 0 w 413904"/>
                <a:gd name="connsiteY0" fmla="*/ 2787196 h 2787196"/>
                <a:gd name="connsiteX1" fmla="*/ 8664 w 413904"/>
                <a:gd name="connsiteY1" fmla="*/ 1480139 h 2787196"/>
                <a:gd name="connsiteX2" fmla="*/ 413904 w 413904"/>
                <a:gd name="connsiteY2" fmla="*/ 567327 h 2787196"/>
                <a:gd name="connsiteX3" fmla="*/ 394358 w 413904"/>
                <a:gd name="connsiteY3" fmla="*/ 0 h 2787196"/>
                <a:gd name="connsiteX0" fmla="*/ 0 w 394985"/>
                <a:gd name="connsiteY0" fmla="*/ 2787196 h 2787196"/>
                <a:gd name="connsiteX1" fmla="*/ 8664 w 394985"/>
                <a:gd name="connsiteY1" fmla="*/ 1480139 h 2787196"/>
                <a:gd name="connsiteX2" fmla="*/ 393574 w 394985"/>
                <a:gd name="connsiteY2" fmla="*/ 624477 h 2787196"/>
                <a:gd name="connsiteX3" fmla="*/ 394358 w 394985"/>
                <a:gd name="connsiteY3" fmla="*/ 0 h 2787196"/>
                <a:gd name="connsiteX0" fmla="*/ 0 w 421594"/>
                <a:gd name="connsiteY0" fmla="*/ 2806246 h 2806246"/>
                <a:gd name="connsiteX1" fmla="*/ 8664 w 421594"/>
                <a:gd name="connsiteY1" fmla="*/ 1499189 h 2806246"/>
                <a:gd name="connsiteX2" fmla="*/ 393574 w 421594"/>
                <a:gd name="connsiteY2" fmla="*/ 643527 h 2806246"/>
                <a:gd name="connsiteX3" fmla="*/ 421464 w 421594"/>
                <a:gd name="connsiteY3" fmla="*/ 0 h 2806246"/>
                <a:gd name="connsiteX0" fmla="*/ 0 w 401454"/>
                <a:gd name="connsiteY0" fmla="*/ 2812596 h 2812596"/>
                <a:gd name="connsiteX1" fmla="*/ 8664 w 401454"/>
                <a:gd name="connsiteY1" fmla="*/ 1505539 h 2812596"/>
                <a:gd name="connsiteX2" fmla="*/ 393574 w 401454"/>
                <a:gd name="connsiteY2" fmla="*/ 649877 h 2812596"/>
                <a:gd name="connsiteX3" fmla="*/ 401134 w 401454"/>
                <a:gd name="connsiteY3" fmla="*/ 0 h 2812596"/>
                <a:gd name="connsiteX0" fmla="*/ 0 w 401134"/>
                <a:gd name="connsiteY0" fmla="*/ 2812596 h 2812596"/>
                <a:gd name="connsiteX1" fmla="*/ 8664 w 401134"/>
                <a:gd name="connsiteY1" fmla="*/ 1505539 h 2812596"/>
                <a:gd name="connsiteX2" fmla="*/ 393574 w 401134"/>
                <a:gd name="connsiteY2" fmla="*/ 649877 h 2812596"/>
                <a:gd name="connsiteX3" fmla="*/ 401134 w 401134"/>
                <a:gd name="connsiteY3" fmla="*/ 0 h 2812596"/>
                <a:gd name="connsiteX0" fmla="*/ 1510 w 402644"/>
                <a:gd name="connsiteY0" fmla="*/ 2812596 h 2812596"/>
                <a:gd name="connsiteX1" fmla="*/ 10 w 402644"/>
                <a:gd name="connsiteY1" fmla="*/ 2019889 h 2812596"/>
                <a:gd name="connsiteX2" fmla="*/ 395084 w 402644"/>
                <a:gd name="connsiteY2" fmla="*/ 649877 h 2812596"/>
                <a:gd name="connsiteX3" fmla="*/ 402644 w 402644"/>
                <a:gd name="connsiteY3" fmla="*/ 0 h 2812596"/>
                <a:gd name="connsiteX0" fmla="*/ 3491 w 404625"/>
                <a:gd name="connsiteY0" fmla="*/ 2812596 h 2812596"/>
                <a:gd name="connsiteX1" fmla="*/ 1991 w 404625"/>
                <a:gd name="connsiteY1" fmla="*/ 2019889 h 2812596"/>
                <a:gd name="connsiteX2" fmla="*/ 397065 w 404625"/>
                <a:gd name="connsiteY2" fmla="*/ 649877 h 2812596"/>
                <a:gd name="connsiteX3" fmla="*/ 404625 w 404625"/>
                <a:gd name="connsiteY3" fmla="*/ 0 h 2812596"/>
                <a:gd name="connsiteX0" fmla="*/ 1500 w 402634"/>
                <a:gd name="connsiteY0" fmla="*/ 2812596 h 2812596"/>
                <a:gd name="connsiteX1" fmla="*/ 0 w 402634"/>
                <a:gd name="connsiteY1" fmla="*/ 2019889 h 2812596"/>
                <a:gd name="connsiteX2" fmla="*/ 395074 w 402634"/>
                <a:gd name="connsiteY2" fmla="*/ 649877 h 2812596"/>
                <a:gd name="connsiteX3" fmla="*/ 402634 w 402634"/>
                <a:gd name="connsiteY3" fmla="*/ 0 h 2812596"/>
                <a:gd name="connsiteX0" fmla="*/ 1500 w 402634"/>
                <a:gd name="connsiteY0" fmla="*/ 2812596 h 2812596"/>
                <a:gd name="connsiteX1" fmla="*/ 0 w 402634"/>
                <a:gd name="connsiteY1" fmla="*/ 2019889 h 2812596"/>
                <a:gd name="connsiteX2" fmla="*/ 384909 w 402634"/>
                <a:gd name="connsiteY2" fmla="*/ 868952 h 2812596"/>
                <a:gd name="connsiteX3" fmla="*/ 402634 w 402634"/>
                <a:gd name="connsiteY3" fmla="*/ 0 h 2812596"/>
                <a:gd name="connsiteX0" fmla="*/ 11665 w 402634"/>
                <a:gd name="connsiteY0" fmla="*/ 2879271 h 2879271"/>
                <a:gd name="connsiteX1" fmla="*/ 0 w 402634"/>
                <a:gd name="connsiteY1" fmla="*/ 2019889 h 2879271"/>
                <a:gd name="connsiteX2" fmla="*/ 384909 w 402634"/>
                <a:gd name="connsiteY2" fmla="*/ 868952 h 2879271"/>
                <a:gd name="connsiteX3" fmla="*/ 402634 w 402634"/>
                <a:gd name="connsiteY3" fmla="*/ 0 h 2879271"/>
                <a:gd name="connsiteX0" fmla="*/ 3533 w 402634"/>
                <a:gd name="connsiteY0" fmla="*/ 2879271 h 2879271"/>
                <a:gd name="connsiteX1" fmla="*/ 0 w 402634"/>
                <a:gd name="connsiteY1" fmla="*/ 2019889 h 2879271"/>
                <a:gd name="connsiteX2" fmla="*/ 384909 w 402634"/>
                <a:gd name="connsiteY2" fmla="*/ 868952 h 2879271"/>
                <a:gd name="connsiteX3" fmla="*/ 402634 w 402634"/>
                <a:gd name="connsiteY3" fmla="*/ 0 h 2879271"/>
                <a:gd name="connsiteX0" fmla="*/ 3533 w 402634"/>
                <a:gd name="connsiteY0" fmla="*/ 2879271 h 2879271"/>
                <a:gd name="connsiteX1" fmla="*/ 0 w 402634"/>
                <a:gd name="connsiteY1" fmla="*/ 2019889 h 2879271"/>
                <a:gd name="connsiteX2" fmla="*/ 393041 w 402634"/>
                <a:gd name="connsiteY2" fmla="*/ 983252 h 2879271"/>
                <a:gd name="connsiteX3" fmla="*/ 402634 w 402634"/>
                <a:gd name="connsiteY3" fmla="*/ 0 h 2879271"/>
                <a:gd name="connsiteX0" fmla="*/ 3533 w 402634"/>
                <a:gd name="connsiteY0" fmla="*/ 2879271 h 2879271"/>
                <a:gd name="connsiteX1" fmla="*/ 0 w 402634"/>
                <a:gd name="connsiteY1" fmla="*/ 2019889 h 2879271"/>
                <a:gd name="connsiteX2" fmla="*/ 393041 w 402634"/>
                <a:gd name="connsiteY2" fmla="*/ 983252 h 2879271"/>
                <a:gd name="connsiteX3" fmla="*/ 402634 w 402634"/>
                <a:gd name="connsiteY3" fmla="*/ 0 h 2879271"/>
                <a:gd name="connsiteX0" fmla="*/ 3533 w 402634"/>
                <a:gd name="connsiteY0" fmla="*/ 2879271 h 2879271"/>
                <a:gd name="connsiteX1" fmla="*/ 0 w 402634"/>
                <a:gd name="connsiteY1" fmla="*/ 2019889 h 2879271"/>
                <a:gd name="connsiteX2" fmla="*/ 393041 w 402634"/>
                <a:gd name="connsiteY2" fmla="*/ 983252 h 2879271"/>
                <a:gd name="connsiteX3" fmla="*/ 402634 w 402634"/>
                <a:gd name="connsiteY3" fmla="*/ 0 h 2879271"/>
                <a:gd name="connsiteX0" fmla="*/ 3533 w 402634"/>
                <a:gd name="connsiteY0" fmla="*/ 2879271 h 2879271"/>
                <a:gd name="connsiteX1" fmla="*/ 0 w 402634"/>
                <a:gd name="connsiteY1" fmla="*/ 2157049 h 2879271"/>
                <a:gd name="connsiteX2" fmla="*/ 393041 w 402634"/>
                <a:gd name="connsiteY2" fmla="*/ 983252 h 2879271"/>
                <a:gd name="connsiteX3" fmla="*/ 402634 w 402634"/>
                <a:gd name="connsiteY3" fmla="*/ 0 h 2879271"/>
                <a:gd name="connsiteX0" fmla="*/ 11665 w 402634"/>
                <a:gd name="connsiteY0" fmla="*/ 2879271 h 2879271"/>
                <a:gd name="connsiteX1" fmla="*/ 0 w 402634"/>
                <a:gd name="connsiteY1" fmla="*/ 2157049 h 2879271"/>
                <a:gd name="connsiteX2" fmla="*/ 393041 w 402634"/>
                <a:gd name="connsiteY2" fmla="*/ 983252 h 2879271"/>
                <a:gd name="connsiteX3" fmla="*/ 402634 w 402634"/>
                <a:gd name="connsiteY3" fmla="*/ 0 h 2879271"/>
                <a:gd name="connsiteX0" fmla="*/ 43 w 423539"/>
                <a:gd name="connsiteY0" fmla="*/ 2871651 h 2871651"/>
                <a:gd name="connsiteX1" fmla="*/ 20905 w 423539"/>
                <a:gd name="connsiteY1" fmla="*/ 2157049 h 2871651"/>
                <a:gd name="connsiteX2" fmla="*/ 413946 w 423539"/>
                <a:gd name="connsiteY2" fmla="*/ 983252 h 2871651"/>
                <a:gd name="connsiteX3" fmla="*/ 423539 w 423539"/>
                <a:gd name="connsiteY3" fmla="*/ 0 h 2871651"/>
                <a:gd name="connsiteX0" fmla="*/ 11665 w 402634"/>
                <a:gd name="connsiteY0" fmla="*/ 2871651 h 2871651"/>
                <a:gd name="connsiteX1" fmla="*/ 0 w 402634"/>
                <a:gd name="connsiteY1" fmla="*/ 2157049 h 2871651"/>
                <a:gd name="connsiteX2" fmla="*/ 393041 w 402634"/>
                <a:gd name="connsiteY2" fmla="*/ 983252 h 2871651"/>
                <a:gd name="connsiteX3" fmla="*/ 402634 w 402634"/>
                <a:gd name="connsiteY3" fmla="*/ 0 h 2871651"/>
                <a:gd name="connsiteX0" fmla="*/ 65 w 415429"/>
                <a:gd name="connsiteY0" fmla="*/ 2871651 h 2871651"/>
                <a:gd name="connsiteX1" fmla="*/ 12795 w 415429"/>
                <a:gd name="connsiteY1" fmla="*/ 2157049 h 2871651"/>
                <a:gd name="connsiteX2" fmla="*/ 405836 w 415429"/>
                <a:gd name="connsiteY2" fmla="*/ 983252 h 2871651"/>
                <a:gd name="connsiteX3" fmla="*/ 415429 w 415429"/>
                <a:gd name="connsiteY3" fmla="*/ 0 h 2871651"/>
                <a:gd name="connsiteX0" fmla="*/ 11665 w 427029"/>
                <a:gd name="connsiteY0" fmla="*/ 2871651 h 2871651"/>
                <a:gd name="connsiteX1" fmla="*/ 0 w 427029"/>
                <a:gd name="connsiteY1" fmla="*/ 2157049 h 2871651"/>
                <a:gd name="connsiteX2" fmla="*/ 417436 w 427029"/>
                <a:gd name="connsiteY2" fmla="*/ 983252 h 2871651"/>
                <a:gd name="connsiteX3" fmla="*/ 427029 w 427029"/>
                <a:gd name="connsiteY3" fmla="*/ 0 h 2871651"/>
                <a:gd name="connsiteX0" fmla="*/ 45 w 415409"/>
                <a:gd name="connsiteY0" fmla="*/ 2871651 h 2871651"/>
                <a:gd name="connsiteX1" fmla="*/ 20908 w 415409"/>
                <a:gd name="connsiteY1" fmla="*/ 2164669 h 2871651"/>
                <a:gd name="connsiteX2" fmla="*/ 405816 w 415409"/>
                <a:gd name="connsiteY2" fmla="*/ 983252 h 2871651"/>
                <a:gd name="connsiteX3" fmla="*/ 415409 w 415409"/>
                <a:gd name="connsiteY3" fmla="*/ 0 h 2871651"/>
                <a:gd name="connsiteX0" fmla="*/ 148 w 398571"/>
                <a:gd name="connsiteY0" fmla="*/ 2878001 h 2878001"/>
                <a:gd name="connsiteX1" fmla="*/ 4070 w 398571"/>
                <a:gd name="connsiteY1" fmla="*/ 2164669 h 2878001"/>
                <a:gd name="connsiteX2" fmla="*/ 388978 w 398571"/>
                <a:gd name="connsiteY2" fmla="*/ 983252 h 2878001"/>
                <a:gd name="connsiteX3" fmla="*/ 398571 w 398571"/>
                <a:gd name="connsiteY3" fmla="*/ 0 h 2878001"/>
                <a:gd name="connsiteX0" fmla="*/ 0 w 398423"/>
                <a:gd name="connsiteY0" fmla="*/ 2878001 h 2878001"/>
                <a:gd name="connsiteX1" fmla="*/ 3922 w 398423"/>
                <a:gd name="connsiteY1" fmla="*/ 2164669 h 2878001"/>
                <a:gd name="connsiteX2" fmla="*/ 388830 w 398423"/>
                <a:gd name="connsiteY2" fmla="*/ 983252 h 2878001"/>
                <a:gd name="connsiteX3" fmla="*/ 398423 w 398423"/>
                <a:gd name="connsiteY3" fmla="*/ 0 h 287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8423" h="2878001">
                  <a:moveTo>
                    <a:pt x="0" y="2878001"/>
                  </a:moveTo>
                  <a:cubicBezTo>
                    <a:pt x="1307" y="2640224"/>
                    <a:pt x="2615" y="2402446"/>
                    <a:pt x="3922" y="2164669"/>
                  </a:cubicBezTo>
                  <a:cubicBezTo>
                    <a:pt x="11917" y="1459199"/>
                    <a:pt x="364756" y="1512093"/>
                    <a:pt x="388830" y="983252"/>
                  </a:cubicBezTo>
                  <a:cubicBezTo>
                    <a:pt x="394738" y="465001"/>
                    <a:pt x="392515" y="289651"/>
                    <a:pt x="398423" y="0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cxnSp>
          <p:nvCxnSpPr>
            <p:cNvPr id="72" name="直線接點 71">
              <a:extLst>
                <a:ext uri="{FF2B5EF4-FFF2-40B4-BE49-F238E27FC236}">
                  <a16:creationId xmlns:a16="http://schemas.microsoft.com/office/drawing/2014/main" id="{E741A0F5-3F64-454E-82A7-E93378A3D74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83790" y="6274757"/>
              <a:ext cx="233632" cy="8239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文字方塊 72">
              <a:extLst>
                <a:ext uri="{FF2B5EF4-FFF2-40B4-BE49-F238E27FC236}">
                  <a16:creationId xmlns:a16="http://schemas.microsoft.com/office/drawing/2014/main" id="{5010C9B5-3349-4767-B803-91BDE78F79F6}"/>
                </a:ext>
              </a:extLst>
            </p:cNvPr>
            <p:cNvSpPr txBox="1"/>
            <p:nvPr/>
          </p:nvSpPr>
          <p:spPr>
            <a:xfrm>
              <a:off x="9853258" y="6136327"/>
              <a:ext cx="9701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直行車</a:t>
              </a:r>
              <a:endPara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cxnSp>
          <p:nvCxnSpPr>
            <p:cNvPr id="74" name="直線接點 73">
              <a:extLst>
                <a:ext uri="{FF2B5EF4-FFF2-40B4-BE49-F238E27FC236}">
                  <a16:creationId xmlns:a16="http://schemas.microsoft.com/office/drawing/2014/main" id="{DAFAC911-63B4-441E-8F0F-D982D31C27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71927" y="5465973"/>
              <a:ext cx="3561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文字方塊 74">
              <a:extLst>
                <a:ext uri="{FF2B5EF4-FFF2-40B4-BE49-F238E27FC236}">
                  <a16:creationId xmlns:a16="http://schemas.microsoft.com/office/drawing/2014/main" id="{47C9418C-5257-4409-8ECE-CBDF5CBCC7E1}"/>
                </a:ext>
              </a:extLst>
            </p:cNvPr>
            <p:cNvSpPr txBox="1"/>
            <p:nvPr/>
          </p:nvSpPr>
          <p:spPr>
            <a:xfrm>
              <a:off x="8203607" y="5261399"/>
              <a:ext cx="9648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右轉車</a:t>
              </a:r>
              <a:endPara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76" name="手繪多邊形 1">
              <a:extLst>
                <a:ext uri="{FF2B5EF4-FFF2-40B4-BE49-F238E27FC236}">
                  <a16:creationId xmlns:a16="http://schemas.microsoft.com/office/drawing/2014/main" id="{0379F459-C478-4D84-92AF-DE3DCE99666B}"/>
                </a:ext>
              </a:extLst>
            </p:cNvPr>
            <p:cNvSpPr/>
            <p:nvPr/>
          </p:nvSpPr>
          <p:spPr>
            <a:xfrm>
              <a:off x="9428054" y="4089400"/>
              <a:ext cx="1471463" cy="1176336"/>
            </a:xfrm>
            <a:custGeom>
              <a:avLst/>
              <a:gdLst>
                <a:gd name="connsiteX0" fmla="*/ 0 w 1670304"/>
                <a:gd name="connsiteY0" fmla="*/ 542544 h 542544"/>
                <a:gd name="connsiteX1" fmla="*/ 0 w 1670304"/>
                <a:gd name="connsiteY1" fmla="*/ 542544 h 542544"/>
                <a:gd name="connsiteX2" fmla="*/ 24384 w 1670304"/>
                <a:gd name="connsiteY2" fmla="*/ 426720 h 542544"/>
                <a:gd name="connsiteX3" fmla="*/ 48768 w 1670304"/>
                <a:gd name="connsiteY3" fmla="*/ 377952 h 542544"/>
                <a:gd name="connsiteX4" fmla="*/ 426720 w 1670304"/>
                <a:gd name="connsiteY4" fmla="*/ 30480 h 542544"/>
                <a:gd name="connsiteX5" fmla="*/ 1670304 w 1670304"/>
                <a:gd name="connsiteY5" fmla="*/ 0 h 542544"/>
                <a:gd name="connsiteX0" fmla="*/ 0 w 1670304"/>
                <a:gd name="connsiteY0" fmla="*/ 542544 h 542544"/>
                <a:gd name="connsiteX1" fmla="*/ 0 w 1670304"/>
                <a:gd name="connsiteY1" fmla="*/ 542544 h 542544"/>
                <a:gd name="connsiteX2" fmla="*/ 48768 w 1670304"/>
                <a:gd name="connsiteY2" fmla="*/ 377952 h 542544"/>
                <a:gd name="connsiteX3" fmla="*/ 426720 w 1670304"/>
                <a:gd name="connsiteY3" fmla="*/ 30480 h 542544"/>
                <a:gd name="connsiteX4" fmla="*/ 1670304 w 1670304"/>
                <a:gd name="connsiteY4" fmla="*/ 0 h 542544"/>
                <a:gd name="connsiteX0" fmla="*/ 0 w 1670304"/>
                <a:gd name="connsiteY0" fmla="*/ 542544 h 542544"/>
                <a:gd name="connsiteX1" fmla="*/ 0 w 1670304"/>
                <a:gd name="connsiteY1" fmla="*/ 542544 h 542544"/>
                <a:gd name="connsiteX2" fmla="*/ 48768 w 1670304"/>
                <a:gd name="connsiteY2" fmla="*/ 377952 h 542544"/>
                <a:gd name="connsiteX3" fmla="*/ 426720 w 1670304"/>
                <a:gd name="connsiteY3" fmla="*/ 30480 h 542544"/>
                <a:gd name="connsiteX4" fmla="*/ 1670304 w 1670304"/>
                <a:gd name="connsiteY4" fmla="*/ 0 h 542544"/>
                <a:gd name="connsiteX0" fmla="*/ 0 w 1670304"/>
                <a:gd name="connsiteY0" fmla="*/ 560832 h 560832"/>
                <a:gd name="connsiteX1" fmla="*/ 0 w 1670304"/>
                <a:gd name="connsiteY1" fmla="*/ 560832 h 560832"/>
                <a:gd name="connsiteX2" fmla="*/ 48768 w 1670304"/>
                <a:gd name="connsiteY2" fmla="*/ 396240 h 560832"/>
                <a:gd name="connsiteX3" fmla="*/ 798576 w 1670304"/>
                <a:gd name="connsiteY3" fmla="*/ 0 h 560832"/>
                <a:gd name="connsiteX4" fmla="*/ 1670304 w 1670304"/>
                <a:gd name="connsiteY4" fmla="*/ 18288 h 560832"/>
                <a:gd name="connsiteX0" fmla="*/ 0 w 1670304"/>
                <a:gd name="connsiteY0" fmla="*/ 560832 h 560832"/>
                <a:gd name="connsiteX1" fmla="*/ 0 w 1670304"/>
                <a:gd name="connsiteY1" fmla="*/ 560832 h 560832"/>
                <a:gd name="connsiteX2" fmla="*/ 48768 w 1670304"/>
                <a:gd name="connsiteY2" fmla="*/ 396240 h 560832"/>
                <a:gd name="connsiteX3" fmla="*/ 798576 w 1670304"/>
                <a:gd name="connsiteY3" fmla="*/ 0 h 560832"/>
                <a:gd name="connsiteX4" fmla="*/ 1670304 w 1670304"/>
                <a:gd name="connsiteY4" fmla="*/ 18288 h 560832"/>
                <a:gd name="connsiteX0" fmla="*/ 31608 w 1701912"/>
                <a:gd name="connsiteY0" fmla="*/ 560832 h 560832"/>
                <a:gd name="connsiteX1" fmla="*/ 31608 w 1701912"/>
                <a:gd name="connsiteY1" fmla="*/ 560832 h 560832"/>
                <a:gd name="connsiteX2" fmla="*/ 31608 w 1701912"/>
                <a:gd name="connsiteY2" fmla="*/ 347472 h 560832"/>
                <a:gd name="connsiteX3" fmla="*/ 830184 w 1701912"/>
                <a:gd name="connsiteY3" fmla="*/ 0 h 560832"/>
                <a:gd name="connsiteX4" fmla="*/ 1701912 w 1701912"/>
                <a:gd name="connsiteY4" fmla="*/ 18288 h 560832"/>
                <a:gd name="connsiteX0" fmla="*/ 21471 w 1691775"/>
                <a:gd name="connsiteY0" fmla="*/ 560832 h 560832"/>
                <a:gd name="connsiteX1" fmla="*/ 21471 w 1691775"/>
                <a:gd name="connsiteY1" fmla="*/ 560832 h 560832"/>
                <a:gd name="connsiteX2" fmla="*/ 21471 w 1691775"/>
                <a:gd name="connsiteY2" fmla="*/ 347472 h 560832"/>
                <a:gd name="connsiteX3" fmla="*/ 820047 w 1691775"/>
                <a:gd name="connsiteY3" fmla="*/ 0 h 560832"/>
                <a:gd name="connsiteX4" fmla="*/ 1691775 w 1691775"/>
                <a:gd name="connsiteY4" fmla="*/ 18288 h 560832"/>
                <a:gd name="connsiteX0" fmla="*/ 21471 w 1691775"/>
                <a:gd name="connsiteY0" fmla="*/ 585525 h 585525"/>
                <a:gd name="connsiteX1" fmla="*/ 21471 w 1691775"/>
                <a:gd name="connsiteY1" fmla="*/ 585525 h 585525"/>
                <a:gd name="connsiteX2" fmla="*/ 21471 w 1691775"/>
                <a:gd name="connsiteY2" fmla="*/ 280725 h 585525"/>
                <a:gd name="connsiteX3" fmla="*/ 820047 w 1691775"/>
                <a:gd name="connsiteY3" fmla="*/ 24693 h 585525"/>
                <a:gd name="connsiteX4" fmla="*/ 1691775 w 1691775"/>
                <a:gd name="connsiteY4" fmla="*/ 42981 h 585525"/>
                <a:gd name="connsiteX0" fmla="*/ 71345 w 1741649"/>
                <a:gd name="connsiteY0" fmla="*/ 603504 h 603504"/>
                <a:gd name="connsiteX1" fmla="*/ 71345 w 1741649"/>
                <a:gd name="connsiteY1" fmla="*/ 603504 h 603504"/>
                <a:gd name="connsiteX2" fmla="*/ 71345 w 1741649"/>
                <a:gd name="connsiteY2" fmla="*/ 298704 h 603504"/>
                <a:gd name="connsiteX3" fmla="*/ 1034513 w 1741649"/>
                <a:gd name="connsiteY3" fmla="*/ 0 h 603504"/>
                <a:gd name="connsiteX4" fmla="*/ 1741649 w 1741649"/>
                <a:gd name="connsiteY4" fmla="*/ 60960 h 603504"/>
                <a:gd name="connsiteX0" fmla="*/ 52838 w 1723142"/>
                <a:gd name="connsiteY0" fmla="*/ 603504 h 603504"/>
                <a:gd name="connsiteX1" fmla="*/ 52838 w 1723142"/>
                <a:gd name="connsiteY1" fmla="*/ 603504 h 603504"/>
                <a:gd name="connsiteX2" fmla="*/ 77222 w 1723142"/>
                <a:gd name="connsiteY2" fmla="*/ 134112 h 603504"/>
                <a:gd name="connsiteX3" fmla="*/ 1016006 w 1723142"/>
                <a:gd name="connsiteY3" fmla="*/ 0 h 603504"/>
                <a:gd name="connsiteX4" fmla="*/ 1723142 w 1723142"/>
                <a:gd name="connsiteY4" fmla="*/ 60960 h 603504"/>
                <a:gd name="connsiteX0" fmla="*/ 60132 w 1730436"/>
                <a:gd name="connsiteY0" fmla="*/ 603504 h 621792"/>
                <a:gd name="connsiteX1" fmla="*/ 41844 w 1730436"/>
                <a:gd name="connsiteY1" fmla="*/ 621792 h 621792"/>
                <a:gd name="connsiteX2" fmla="*/ 84516 w 1730436"/>
                <a:gd name="connsiteY2" fmla="*/ 134112 h 621792"/>
                <a:gd name="connsiteX3" fmla="*/ 1023300 w 1730436"/>
                <a:gd name="connsiteY3" fmla="*/ 0 h 621792"/>
                <a:gd name="connsiteX4" fmla="*/ 1730436 w 1730436"/>
                <a:gd name="connsiteY4" fmla="*/ 60960 h 621792"/>
                <a:gd name="connsiteX0" fmla="*/ 55181 w 1725485"/>
                <a:gd name="connsiteY0" fmla="*/ 603504 h 786384"/>
                <a:gd name="connsiteX1" fmla="*/ 49085 w 1725485"/>
                <a:gd name="connsiteY1" fmla="*/ 786384 h 786384"/>
                <a:gd name="connsiteX2" fmla="*/ 79565 w 1725485"/>
                <a:gd name="connsiteY2" fmla="*/ 134112 h 786384"/>
                <a:gd name="connsiteX3" fmla="*/ 1018349 w 1725485"/>
                <a:gd name="connsiteY3" fmla="*/ 0 h 786384"/>
                <a:gd name="connsiteX4" fmla="*/ 1725485 w 1725485"/>
                <a:gd name="connsiteY4" fmla="*/ 60960 h 786384"/>
                <a:gd name="connsiteX0" fmla="*/ 14132 w 1684436"/>
                <a:gd name="connsiteY0" fmla="*/ 603504 h 804265"/>
                <a:gd name="connsiteX1" fmla="*/ 8036 w 1684436"/>
                <a:gd name="connsiteY1" fmla="*/ 786384 h 804265"/>
                <a:gd name="connsiteX2" fmla="*/ 136052 w 1684436"/>
                <a:gd name="connsiteY2" fmla="*/ 134112 h 804265"/>
                <a:gd name="connsiteX3" fmla="*/ 977300 w 1684436"/>
                <a:gd name="connsiteY3" fmla="*/ 0 h 804265"/>
                <a:gd name="connsiteX4" fmla="*/ 1684436 w 1684436"/>
                <a:gd name="connsiteY4" fmla="*/ 60960 h 804265"/>
                <a:gd name="connsiteX0" fmla="*/ 14132 w 1684436"/>
                <a:gd name="connsiteY0" fmla="*/ 469392 h 793052"/>
                <a:gd name="connsiteX1" fmla="*/ 8036 w 1684436"/>
                <a:gd name="connsiteY1" fmla="*/ 786384 h 793052"/>
                <a:gd name="connsiteX2" fmla="*/ 136052 w 1684436"/>
                <a:gd name="connsiteY2" fmla="*/ 134112 h 793052"/>
                <a:gd name="connsiteX3" fmla="*/ 977300 w 1684436"/>
                <a:gd name="connsiteY3" fmla="*/ 0 h 793052"/>
                <a:gd name="connsiteX4" fmla="*/ 1684436 w 1684436"/>
                <a:gd name="connsiteY4" fmla="*/ 60960 h 793052"/>
                <a:gd name="connsiteX0" fmla="*/ 6327 w 1688823"/>
                <a:gd name="connsiteY0" fmla="*/ 390144 h 789734"/>
                <a:gd name="connsiteX1" fmla="*/ 12423 w 1688823"/>
                <a:gd name="connsiteY1" fmla="*/ 786384 h 789734"/>
                <a:gd name="connsiteX2" fmla="*/ 140439 w 1688823"/>
                <a:gd name="connsiteY2" fmla="*/ 134112 h 789734"/>
                <a:gd name="connsiteX3" fmla="*/ 981687 w 1688823"/>
                <a:gd name="connsiteY3" fmla="*/ 0 h 789734"/>
                <a:gd name="connsiteX4" fmla="*/ 1688823 w 1688823"/>
                <a:gd name="connsiteY4" fmla="*/ 60960 h 789734"/>
                <a:gd name="connsiteX0" fmla="*/ 0 w 1676400"/>
                <a:gd name="connsiteY0" fmla="*/ 786384 h 786384"/>
                <a:gd name="connsiteX1" fmla="*/ 128016 w 1676400"/>
                <a:gd name="connsiteY1" fmla="*/ 134112 h 786384"/>
                <a:gd name="connsiteX2" fmla="*/ 969264 w 1676400"/>
                <a:gd name="connsiteY2" fmla="*/ 0 h 786384"/>
                <a:gd name="connsiteX3" fmla="*/ 1676400 w 1676400"/>
                <a:gd name="connsiteY3" fmla="*/ 60960 h 786384"/>
                <a:gd name="connsiteX0" fmla="*/ 0 w 1676400"/>
                <a:gd name="connsiteY0" fmla="*/ 786384 h 786384"/>
                <a:gd name="connsiteX1" fmla="*/ 128016 w 1676400"/>
                <a:gd name="connsiteY1" fmla="*/ 134112 h 786384"/>
                <a:gd name="connsiteX2" fmla="*/ 969264 w 1676400"/>
                <a:gd name="connsiteY2" fmla="*/ 0 h 786384"/>
                <a:gd name="connsiteX3" fmla="*/ 1676400 w 1676400"/>
                <a:gd name="connsiteY3" fmla="*/ 60960 h 786384"/>
                <a:gd name="connsiteX0" fmla="*/ 0 w 1676400"/>
                <a:gd name="connsiteY0" fmla="*/ 748284 h 748284"/>
                <a:gd name="connsiteX1" fmla="*/ 128016 w 1676400"/>
                <a:gd name="connsiteY1" fmla="*/ 96012 h 748284"/>
                <a:gd name="connsiteX2" fmla="*/ 1133094 w 1676400"/>
                <a:gd name="connsiteY2" fmla="*/ 0 h 748284"/>
                <a:gd name="connsiteX3" fmla="*/ 1676400 w 1676400"/>
                <a:gd name="connsiteY3" fmla="*/ 22860 h 748284"/>
                <a:gd name="connsiteX0" fmla="*/ 0 w 1741170"/>
                <a:gd name="connsiteY0" fmla="*/ 748284 h 748284"/>
                <a:gd name="connsiteX1" fmla="*/ 128016 w 1741170"/>
                <a:gd name="connsiteY1" fmla="*/ 96012 h 748284"/>
                <a:gd name="connsiteX2" fmla="*/ 1133094 w 1741170"/>
                <a:gd name="connsiteY2" fmla="*/ 0 h 748284"/>
                <a:gd name="connsiteX3" fmla="*/ 1741170 w 1741170"/>
                <a:gd name="connsiteY3" fmla="*/ 0 h 748284"/>
                <a:gd name="connsiteX0" fmla="*/ 7030 w 1748200"/>
                <a:gd name="connsiteY0" fmla="*/ 748284 h 748284"/>
                <a:gd name="connsiteX1" fmla="*/ 135046 w 1748200"/>
                <a:gd name="connsiteY1" fmla="*/ 96012 h 748284"/>
                <a:gd name="connsiteX2" fmla="*/ 1140124 w 1748200"/>
                <a:gd name="connsiteY2" fmla="*/ 0 h 748284"/>
                <a:gd name="connsiteX3" fmla="*/ 1748200 w 1748200"/>
                <a:gd name="connsiteY3" fmla="*/ 0 h 748284"/>
                <a:gd name="connsiteX0" fmla="*/ 0 w 1741170"/>
                <a:gd name="connsiteY0" fmla="*/ 773758 h 773758"/>
                <a:gd name="connsiteX1" fmla="*/ 234696 w 1741170"/>
                <a:gd name="connsiteY1" fmla="*/ 60526 h 773758"/>
                <a:gd name="connsiteX2" fmla="*/ 1133094 w 1741170"/>
                <a:gd name="connsiteY2" fmla="*/ 25474 h 773758"/>
                <a:gd name="connsiteX3" fmla="*/ 1741170 w 1741170"/>
                <a:gd name="connsiteY3" fmla="*/ 25474 h 773758"/>
                <a:gd name="connsiteX0" fmla="*/ 0 w 1741170"/>
                <a:gd name="connsiteY0" fmla="*/ 755829 h 755829"/>
                <a:gd name="connsiteX1" fmla="*/ 234696 w 1741170"/>
                <a:gd name="connsiteY1" fmla="*/ 42597 h 755829"/>
                <a:gd name="connsiteX2" fmla="*/ 1133094 w 1741170"/>
                <a:gd name="connsiteY2" fmla="*/ 7545 h 755829"/>
                <a:gd name="connsiteX3" fmla="*/ 1741170 w 1741170"/>
                <a:gd name="connsiteY3" fmla="*/ 7545 h 755829"/>
                <a:gd name="connsiteX0" fmla="*/ 0 w 1741170"/>
                <a:gd name="connsiteY0" fmla="*/ 763090 h 763090"/>
                <a:gd name="connsiteX1" fmla="*/ 326136 w 1741170"/>
                <a:gd name="connsiteY1" fmla="*/ 38428 h 763090"/>
                <a:gd name="connsiteX2" fmla="*/ 1133094 w 1741170"/>
                <a:gd name="connsiteY2" fmla="*/ 14806 h 763090"/>
                <a:gd name="connsiteX3" fmla="*/ 1741170 w 1741170"/>
                <a:gd name="connsiteY3" fmla="*/ 14806 h 763090"/>
                <a:gd name="connsiteX0" fmla="*/ 0 w 1741170"/>
                <a:gd name="connsiteY0" fmla="*/ 785645 h 785645"/>
                <a:gd name="connsiteX1" fmla="*/ 326136 w 1741170"/>
                <a:gd name="connsiteY1" fmla="*/ 60983 h 785645"/>
                <a:gd name="connsiteX2" fmla="*/ 1741170 w 1741170"/>
                <a:gd name="connsiteY2" fmla="*/ 37361 h 785645"/>
                <a:gd name="connsiteX0" fmla="*/ 0 w 1741170"/>
                <a:gd name="connsiteY0" fmla="*/ 772295 h 772295"/>
                <a:gd name="connsiteX1" fmla="*/ 326136 w 1741170"/>
                <a:gd name="connsiteY1" fmla="*/ 47633 h 772295"/>
                <a:gd name="connsiteX2" fmla="*/ 1741170 w 1741170"/>
                <a:gd name="connsiteY2" fmla="*/ 24011 h 772295"/>
                <a:gd name="connsiteX0" fmla="*/ 0 w 1741170"/>
                <a:gd name="connsiteY0" fmla="*/ 772295 h 772295"/>
                <a:gd name="connsiteX1" fmla="*/ 326136 w 1741170"/>
                <a:gd name="connsiteY1" fmla="*/ 47633 h 772295"/>
                <a:gd name="connsiteX2" fmla="*/ 1741170 w 1741170"/>
                <a:gd name="connsiteY2" fmla="*/ 24011 h 772295"/>
                <a:gd name="connsiteX0" fmla="*/ 0 w 1710690"/>
                <a:gd name="connsiteY0" fmla="*/ 776105 h 776105"/>
                <a:gd name="connsiteX1" fmla="*/ 295656 w 1710690"/>
                <a:gd name="connsiteY1" fmla="*/ 47633 h 776105"/>
                <a:gd name="connsiteX2" fmla="*/ 1710690 w 1710690"/>
                <a:gd name="connsiteY2" fmla="*/ 24011 h 776105"/>
                <a:gd name="connsiteX0" fmla="*/ 8283 w 1718973"/>
                <a:gd name="connsiteY0" fmla="*/ 776105 h 776105"/>
                <a:gd name="connsiteX1" fmla="*/ 21997 w 1718973"/>
                <a:gd name="connsiteY1" fmla="*/ 276235 h 776105"/>
                <a:gd name="connsiteX2" fmla="*/ 303939 w 1718973"/>
                <a:gd name="connsiteY2" fmla="*/ 47633 h 776105"/>
                <a:gd name="connsiteX3" fmla="*/ 1718973 w 1718973"/>
                <a:gd name="connsiteY3" fmla="*/ 24011 h 776105"/>
                <a:gd name="connsiteX0" fmla="*/ 8283 w 1718973"/>
                <a:gd name="connsiteY0" fmla="*/ 810166 h 810166"/>
                <a:gd name="connsiteX1" fmla="*/ 21997 w 1718973"/>
                <a:gd name="connsiteY1" fmla="*/ 310296 h 810166"/>
                <a:gd name="connsiteX2" fmla="*/ 623979 w 1718973"/>
                <a:gd name="connsiteY2" fmla="*/ 35974 h 810166"/>
                <a:gd name="connsiteX3" fmla="*/ 1718973 w 1718973"/>
                <a:gd name="connsiteY3" fmla="*/ 58072 h 810166"/>
                <a:gd name="connsiteX0" fmla="*/ 8283 w 1718973"/>
                <a:gd name="connsiteY0" fmla="*/ 774192 h 774192"/>
                <a:gd name="connsiteX1" fmla="*/ 21997 w 1718973"/>
                <a:gd name="connsiteY1" fmla="*/ 274322 h 774192"/>
                <a:gd name="connsiteX2" fmla="*/ 623979 w 1718973"/>
                <a:gd name="connsiteY2" fmla="*/ 0 h 774192"/>
                <a:gd name="connsiteX3" fmla="*/ 1718973 w 1718973"/>
                <a:gd name="connsiteY3" fmla="*/ 22098 h 774192"/>
                <a:gd name="connsiteX0" fmla="*/ 8283 w 1718973"/>
                <a:gd name="connsiteY0" fmla="*/ 774192 h 774192"/>
                <a:gd name="connsiteX1" fmla="*/ 21997 w 1718973"/>
                <a:gd name="connsiteY1" fmla="*/ 274322 h 774192"/>
                <a:gd name="connsiteX2" fmla="*/ 623979 w 1718973"/>
                <a:gd name="connsiteY2" fmla="*/ 0 h 774192"/>
                <a:gd name="connsiteX3" fmla="*/ 1718973 w 1718973"/>
                <a:gd name="connsiteY3" fmla="*/ 22098 h 774192"/>
                <a:gd name="connsiteX0" fmla="*/ 8283 w 1718973"/>
                <a:gd name="connsiteY0" fmla="*/ 758952 h 758952"/>
                <a:gd name="connsiteX1" fmla="*/ 21997 w 1718973"/>
                <a:gd name="connsiteY1" fmla="*/ 259082 h 758952"/>
                <a:gd name="connsiteX2" fmla="*/ 825909 w 1718973"/>
                <a:gd name="connsiteY2" fmla="*/ 0 h 758952"/>
                <a:gd name="connsiteX3" fmla="*/ 1718973 w 1718973"/>
                <a:gd name="connsiteY3" fmla="*/ 6858 h 758952"/>
                <a:gd name="connsiteX0" fmla="*/ 11103 w 1721793"/>
                <a:gd name="connsiteY0" fmla="*/ 758952 h 758952"/>
                <a:gd name="connsiteX1" fmla="*/ 21007 w 1721793"/>
                <a:gd name="connsiteY1" fmla="*/ 213362 h 758952"/>
                <a:gd name="connsiteX2" fmla="*/ 828729 w 1721793"/>
                <a:gd name="connsiteY2" fmla="*/ 0 h 758952"/>
                <a:gd name="connsiteX3" fmla="*/ 1721793 w 1721793"/>
                <a:gd name="connsiteY3" fmla="*/ 6858 h 758952"/>
                <a:gd name="connsiteX0" fmla="*/ 7719 w 1718409"/>
                <a:gd name="connsiteY0" fmla="*/ 758952 h 758952"/>
                <a:gd name="connsiteX1" fmla="*/ 17623 w 1718409"/>
                <a:gd name="connsiteY1" fmla="*/ 213362 h 758952"/>
                <a:gd name="connsiteX2" fmla="*/ 825345 w 1718409"/>
                <a:gd name="connsiteY2" fmla="*/ 0 h 758952"/>
                <a:gd name="connsiteX3" fmla="*/ 1718409 w 1718409"/>
                <a:gd name="connsiteY3" fmla="*/ 6858 h 758952"/>
                <a:gd name="connsiteX0" fmla="*/ 0 w 1737360"/>
                <a:gd name="connsiteY0" fmla="*/ 743712 h 743712"/>
                <a:gd name="connsiteX1" fmla="*/ 36574 w 1737360"/>
                <a:gd name="connsiteY1" fmla="*/ 213362 h 743712"/>
                <a:gd name="connsiteX2" fmla="*/ 844296 w 1737360"/>
                <a:gd name="connsiteY2" fmla="*/ 0 h 743712"/>
                <a:gd name="connsiteX3" fmla="*/ 1737360 w 1737360"/>
                <a:gd name="connsiteY3" fmla="*/ 6858 h 743712"/>
                <a:gd name="connsiteX0" fmla="*/ 4901 w 1719401"/>
                <a:gd name="connsiteY0" fmla="*/ 747522 h 747522"/>
                <a:gd name="connsiteX1" fmla="*/ 18615 w 1719401"/>
                <a:gd name="connsiteY1" fmla="*/ 213362 h 747522"/>
                <a:gd name="connsiteX2" fmla="*/ 826337 w 1719401"/>
                <a:gd name="connsiteY2" fmla="*/ 0 h 747522"/>
                <a:gd name="connsiteX3" fmla="*/ 1719401 w 1719401"/>
                <a:gd name="connsiteY3" fmla="*/ 6858 h 747522"/>
                <a:gd name="connsiteX0" fmla="*/ 0 w 1714500"/>
                <a:gd name="connsiteY0" fmla="*/ 747522 h 747522"/>
                <a:gd name="connsiteX1" fmla="*/ 13714 w 1714500"/>
                <a:gd name="connsiteY1" fmla="*/ 213362 h 747522"/>
                <a:gd name="connsiteX2" fmla="*/ 821436 w 1714500"/>
                <a:gd name="connsiteY2" fmla="*/ 0 h 747522"/>
                <a:gd name="connsiteX3" fmla="*/ 1714500 w 1714500"/>
                <a:gd name="connsiteY3" fmla="*/ 6858 h 747522"/>
                <a:gd name="connsiteX0" fmla="*/ 0 w 1714500"/>
                <a:gd name="connsiteY0" fmla="*/ 747522 h 747522"/>
                <a:gd name="connsiteX1" fmla="*/ 17524 w 1714500"/>
                <a:gd name="connsiteY1" fmla="*/ 323852 h 747522"/>
                <a:gd name="connsiteX2" fmla="*/ 821436 w 1714500"/>
                <a:gd name="connsiteY2" fmla="*/ 0 h 747522"/>
                <a:gd name="connsiteX3" fmla="*/ 1714500 w 1714500"/>
                <a:gd name="connsiteY3" fmla="*/ 6858 h 747522"/>
                <a:gd name="connsiteX0" fmla="*/ 0 w 1714500"/>
                <a:gd name="connsiteY0" fmla="*/ 747522 h 747522"/>
                <a:gd name="connsiteX1" fmla="*/ 17524 w 1714500"/>
                <a:gd name="connsiteY1" fmla="*/ 323852 h 747522"/>
                <a:gd name="connsiteX2" fmla="*/ 821436 w 1714500"/>
                <a:gd name="connsiteY2" fmla="*/ 0 h 747522"/>
                <a:gd name="connsiteX3" fmla="*/ 1714500 w 1714500"/>
                <a:gd name="connsiteY3" fmla="*/ 6858 h 747522"/>
                <a:gd name="connsiteX0" fmla="*/ 0 w 1714500"/>
                <a:gd name="connsiteY0" fmla="*/ 747522 h 747522"/>
                <a:gd name="connsiteX1" fmla="*/ 17524 w 1714500"/>
                <a:gd name="connsiteY1" fmla="*/ 323852 h 747522"/>
                <a:gd name="connsiteX2" fmla="*/ 821436 w 1714500"/>
                <a:gd name="connsiteY2" fmla="*/ 0 h 747522"/>
                <a:gd name="connsiteX3" fmla="*/ 1714500 w 1714500"/>
                <a:gd name="connsiteY3" fmla="*/ 6858 h 747522"/>
                <a:gd name="connsiteX0" fmla="*/ 0 w 1714500"/>
                <a:gd name="connsiteY0" fmla="*/ 740664 h 740664"/>
                <a:gd name="connsiteX1" fmla="*/ 17524 w 1714500"/>
                <a:gd name="connsiteY1" fmla="*/ 316994 h 740664"/>
                <a:gd name="connsiteX2" fmla="*/ 836676 w 1714500"/>
                <a:gd name="connsiteY2" fmla="*/ 8382 h 740664"/>
                <a:gd name="connsiteX3" fmla="*/ 1714500 w 1714500"/>
                <a:gd name="connsiteY3" fmla="*/ 0 h 740664"/>
                <a:gd name="connsiteX0" fmla="*/ 0 w 1718310"/>
                <a:gd name="connsiteY0" fmla="*/ 759714 h 759714"/>
                <a:gd name="connsiteX1" fmla="*/ 21334 w 1718310"/>
                <a:gd name="connsiteY1" fmla="*/ 316994 h 759714"/>
                <a:gd name="connsiteX2" fmla="*/ 840486 w 1718310"/>
                <a:gd name="connsiteY2" fmla="*/ 8382 h 759714"/>
                <a:gd name="connsiteX3" fmla="*/ 1718310 w 1718310"/>
                <a:gd name="connsiteY3" fmla="*/ 0 h 759714"/>
                <a:gd name="connsiteX0" fmla="*/ 462 w 1713692"/>
                <a:gd name="connsiteY0" fmla="*/ 1516634 h 1516634"/>
                <a:gd name="connsiteX1" fmla="*/ 16716 w 1713692"/>
                <a:gd name="connsiteY1" fmla="*/ 316994 h 1516634"/>
                <a:gd name="connsiteX2" fmla="*/ 835868 w 1713692"/>
                <a:gd name="connsiteY2" fmla="*/ 8382 h 1516634"/>
                <a:gd name="connsiteX3" fmla="*/ 1713692 w 1713692"/>
                <a:gd name="connsiteY3" fmla="*/ 0 h 1516634"/>
                <a:gd name="connsiteX0" fmla="*/ 0 w 1723390"/>
                <a:gd name="connsiteY0" fmla="*/ 1511554 h 1511554"/>
                <a:gd name="connsiteX1" fmla="*/ 26414 w 1723390"/>
                <a:gd name="connsiteY1" fmla="*/ 316994 h 1511554"/>
                <a:gd name="connsiteX2" fmla="*/ 845566 w 1723390"/>
                <a:gd name="connsiteY2" fmla="*/ 8382 h 1511554"/>
                <a:gd name="connsiteX3" fmla="*/ 1723390 w 1723390"/>
                <a:gd name="connsiteY3" fmla="*/ 0 h 1511554"/>
                <a:gd name="connsiteX0" fmla="*/ 0 w 1723390"/>
                <a:gd name="connsiteY0" fmla="*/ 607314 h 607314"/>
                <a:gd name="connsiteX1" fmla="*/ 26414 w 1723390"/>
                <a:gd name="connsiteY1" fmla="*/ 316994 h 607314"/>
                <a:gd name="connsiteX2" fmla="*/ 845566 w 1723390"/>
                <a:gd name="connsiteY2" fmla="*/ 8382 h 607314"/>
                <a:gd name="connsiteX3" fmla="*/ 1723390 w 1723390"/>
                <a:gd name="connsiteY3" fmla="*/ 0 h 607314"/>
                <a:gd name="connsiteX0" fmla="*/ 0 w 1723390"/>
                <a:gd name="connsiteY0" fmla="*/ 1120394 h 1120394"/>
                <a:gd name="connsiteX1" fmla="*/ 26414 w 1723390"/>
                <a:gd name="connsiteY1" fmla="*/ 316994 h 1120394"/>
                <a:gd name="connsiteX2" fmla="*/ 845566 w 1723390"/>
                <a:gd name="connsiteY2" fmla="*/ 8382 h 1120394"/>
                <a:gd name="connsiteX3" fmla="*/ 1723390 w 1723390"/>
                <a:gd name="connsiteY3" fmla="*/ 0 h 1120394"/>
                <a:gd name="connsiteX0" fmla="*/ 1596 w 1724986"/>
                <a:gd name="connsiteY0" fmla="*/ 1120394 h 1120394"/>
                <a:gd name="connsiteX1" fmla="*/ 15818 w 1724986"/>
                <a:gd name="connsiteY1" fmla="*/ 469394 h 1120394"/>
                <a:gd name="connsiteX2" fmla="*/ 847162 w 1724986"/>
                <a:gd name="connsiteY2" fmla="*/ 8382 h 1120394"/>
                <a:gd name="connsiteX3" fmla="*/ 1724986 w 1724986"/>
                <a:gd name="connsiteY3" fmla="*/ 0 h 1120394"/>
                <a:gd name="connsiteX0" fmla="*/ 15419 w 1738809"/>
                <a:gd name="connsiteY0" fmla="*/ 1120394 h 1120394"/>
                <a:gd name="connsiteX1" fmla="*/ 10591 w 1738809"/>
                <a:gd name="connsiteY1" fmla="*/ 532894 h 1120394"/>
                <a:gd name="connsiteX2" fmla="*/ 860985 w 1738809"/>
                <a:gd name="connsiteY2" fmla="*/ 8382 h 1120394"/>
                <a:gd name="connsiteX3" fmla="*/ 1738809 w 1738809"/>
                <a:gd name="connsiteY3" fmla="*/ 0 h 1120394"/>
                <a:gd name="connsiteX0" fmla="*/ 15419 w 1738809"/>
                <a:gd name="connsiteY0" fmla="*/ 1120394 h 1120394"/>
                <a:gd name="connsiteX1" fmla="*/ 10591 w 1738809"/>
                <a:gd name="connsiteY1" fmla="*/ 532894 h 1120394"/>
                <a:gd name="connsiteX2" fmla="*/ 860985 w 1738809"/>
                <a:gd name="connsiteY2" fmla="*/ 8382 h 1120394"/>
                <a:gd name="connsiteX3" fmla="*/ 1738809 w 1738809"/>
                <a:gd name="connsiteY3" fmla="*/ 0 h 1120394"/>
                <a:gd name="connsiteX0" fmla="*/ 15419 w 1738809"/>
                <a:gd name="connsiteY0" fmla="*/ 1120394 h 1120394"/>
                <a:gd name="connsiteX1" fmla="*/ 10591 w 1738809"/>
                <a:gd name="connsiteY1" fmla="*/ 532894 h 1120394"/>
                <a:gd name="connsiteX2" fmla="*/ 981635 w 1738809"/>
                <a:gd name="connsiteY2" fmla="*/ 2032 h 1120394"/>
                <a:gd name="connsiteX3" fmla="*/ 1738809 w 1738809"/>
                <a:gd name="connsiteY3" fmla="*/ 0 h 1120394"/>
                <a:gd name="connsiteX0" fmla="*/ 10372 w 1740112"/>
                <a:gd name="connsiteY0" fmla="*/ 1075944 h 1075944"/>
                <a:gd name="connsiteX1" fmla="*/ 11894 w 1740112"/>
                <a:gd name="connsiteY1" fmla="*/ 532894 h 1075944"/>
                <a:gd name="connsiteX2" fmla="*/ 982938 w 1740112"/>
                <a:gd name="connsiteY2" fmla="*/ 2032 h 1075944"/>
                <a:gd name="connsiteX3" fmla="*/ 1740112 w 1740112"/>
                <a:gd name="connsiteY3" fmla="*/ 0 h 1075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0112" h="1075944">
                  <a:moveTo>
                    <a:pt x="10372" y="1075944"/>
                  </a:moveTo>
                  <a:cubicBezTo>
                    <a:pt x="16213" y="934721"/>
                    <a:pt x="-16807" y="677927"/>
                    <a:pt x="11894" y="532894"/>
                  </a:cubicBezTo>
                  <a:cubicBezTo>
                    <a:pt x="45930" y="96522"/>
                    <a:pt x="660104" y="15494"/>
                    <a:pt x="982938" y="2032"/>
                  </a:cubicBezTo>
                  <a:lnTo>
                    <a:pt x="1740112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pic>
          <p:nvPicPr>
            <p:cNvPr id="78" name="圖片 77">
              <a:extLst>
                <a:ext uri="{FF2B5EF4-FFF2-40B4-BE49-F238E27FC236}">
                  <a16:creationId xmlns:a16="http://schemas.microsoft.com/office/drawing/2014/main" id="{FB07197A-E3F0-4F58-8A66-6D57DD84C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66102" y="5274522"/>
              <a:ext cx="159530" cy="360000"/>
            </a:xfrm>
            <a:prstGeom prst="rect">
              <a:avLst/>
            </a:prstGeom>
          </p:spPr>
        </p:pic>
        <p:pic>
          <p:nvPicPr>
            <p:cNvPr id="79" name="圖片 78">
              <a:extLst>
                <a:ext uri="{FF2B5EF4-FFF2-40B4-BE49-F238E27FC236}">
                  <a16:creationId xmlns:a16="http://schemas.microsoft.com/office/drawing/2014/main" id="{FB07197A-E3F0-4F58-8A66-6D57DD84C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1135" y="5663160"/>
              <a:ext cx="175348" cy="378750"/>
            </a:xfrm>
            <a:prstGeom prst="rect">
              <a:avLst/>
            </a:prstGeom>
          </p:spPr>
        </p:pic>
        <p:pic>
          <p:nvPicPr>
            <p:cNvPr id="80" name="圖片 79">
              <a:extLst>
                <a:ext uri="{FF2B5EF4-FFF2-40B4-BE49-F238E27FC236}">
                  <a16:creationId xmlns:a16="http://schemas.microsoft.com/office/drawing/2014/main" id="{FB07197A-E3F0-4F58-8A66-6D57DD84C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97627" y="6056531"/>
              <a:ext cx="159530" cy="360000"/>
            </a:xfrm>
            <a:prstGeom prst="rect">
              <a:avLst/>
            </a:prstGeom>
          </p:spPr>
        </p:pic>
        <p:pic>
          <p:nvPicPr>
            <p:cNvPr id="81" name="圖片 80">
              <a:extLst>
                <a:ext uri="{FF2B5EF4-FFF2-40B4-BE49-F238E27FC236}">
                  <a16:creationId xmlns:a16="http://schemas.microsoft.com/office/drawing/2014/main" id="{FB07197A-E3F0-4F58-8A66-6D57DD84C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66102" y="6056531"/>
              <a:ext cx="159530" cy="360000"/>
            </a:xfrm>
            <a:prstGeom prst="rect">
              <a:avLst/>
            </a:prstGeom>
          </p:spPr>
        </p:pic>
        <p:sp>
          <p:nvSpPr>
            <p:cNvPr id="77" name="手繪多邊形: 圖案 7">
              <a:extLst>
                <a:ext uri="{FF2B5EF4-FFF2-40B4-BE49-F238E27FC236}">
                  <a16:creationId xmlns:a16="http://schemas.microsoft.com/office/drawing/2014/main" id="{586DC4A2-1981-435D-9CE2-4154F998B84F}"/>
                </a:ext>
              </a:extLst>
            </p:cNvPr>
            <p:cNvSpPr/>
            <p:nvPr/>
          </p:nvSpPr>
          <p:spPr>
            <a:xfrm flipH="1">
              <a:off x="9662623" y="3437748"/>
              <a:ext cx="45719" cy="2607563"/>
            </a:xfrm>
            <a:custGeom>
              <a:avLst/>
              <a:gdLst>
                <a:gd name="connsiteX0" fmla="*/ 0 w 449942"/>
                <a:gd name="connsiteY0" fmla="*/ 2481943 h 2481943"/>
                <a:gd name="connsiteX1" fmla="*/ 0 w 449942"/>
                <a:gd name="connsiteY1" fmla="*/ 1393372 h 2481943"/>
                <a:gd name="connsiteX2" fmla="*/ 435428 w 449942"/>
                <a:gd name="connsiteY2" fmla="*/ 740229 h 2481943"/>
                <a:gd name="connsiteX3" fmla="*/ 449942 w 449942"/>
                <a:gd name="connsiteY3" fmla="*/ 0 h 2481943"/>
                <a:gd name="connsiteX0" fmla="*/ 2730 w 452672"/>
                <a:gd name="connsiteY0" fmla="*/ 2481943 h 2481943"/>
                <a:gd name="connsiteX1" fmla="*/ 2730 w 452672"/>
                <a:gd name="connsiteY1" fmla="*/ 1393372 h 2481943"/>
                <a:gd name="connsiteX2" fmla="*/ 438158 w 452672"/>
                <a:gd name="connsiteY2" fmla="*/ 740229 h 2481943"/>
                <a:gd name="connsiteX3" fmla="*/ 452672 w 452672"/>
                <a:gd name="connsiteY3" fmla="*/ 0 h 2481943"/>
                <a:gd name="connsiteX0" fmla="*/ 2730 w 452672"/>
                <a:gd name="connsiteY0" fmla="*/ 2481943 h 2481943"/>
                <a:gd name="connsiteX1" fmla="*/ 2730 w 452672"/>
                <a:gd name="connsiteY1" fmla="*/ 1612447 h 2481943"/>
                <a:gd name="connsiteX2" fmla="*/ 438158 w 452672"/>
                <a:gd name="connsiteY2" fmla="*/ 740229 h 2481943"/>
                <a:gd name="connsiteX3" fmla="*/ 452672 w 452672"/>
                <a:gd name="connsiteY3" fmla="*/ 0 h 2481943"/>
                <a:gd name="connsiteX0" fmla="*/ 4283 w 454225"/>
                <a:gd name="connsiteY0" fmla="*/ 2481943 h 2481943"/>
                <a:gd name="connsiteX1" fmla="*/ 4283 w 454225"/>
                <a:gd name="connsiteY1" fmla="*/ 1612447 h 2481943"/>
                <a:gd name="connsiteX2" fmla="*/ 439711 w 454225"/>
                <a:gd name="connsiteY2" fmla="*/ 740229 h 2481943"/>
                <a:gd name="connsiteX3" fmla="*/ 454225 w 454225"/>
                <a:gd name="connsiteY3" fmla="*/ 0 h 2481943"/>
                <a:gd name="connsiteX0" fmla="*/ 4283 w 454225"/>
                <a:gd name="connsiteY0" fmla="*/ 2481943 h 2481943"/>
                <a:gd name="connsiteX1" fmla="*/ 4283 w 454225"/>
                <a:gd name="connsiteY1" fmla="*/ 1612447 h 2481943"/>
                <a:gd name="connsiteX2" fmla="*/ 439711 w 454225"/>
                <a:gd name="connsiteY2" fmla="*/ 702129 h 2481943"/>
                <a:gd name="connsiteX3" fmla="*/ 454225 w 454225"/>
                <a:gd name="connsiteY3" fmla="*/ 0 h 2481943"/>
                <a:gd name="connsiteX0" fmla="*/ 1848 w 451790"/>
                <a:gd name="connsiteY0" fmla="*/ 2481943 h 2481943"/>
                <a:gd name="connsiteX1" fmla="*/ 1848 w 451790"/>
                <a:gd name="connsiteY1" fmla="*/ 1612447 h 2481943"/>
                <a:gd name="connsiteX2" fmla="*/ 437276 w 451790"/>
                <a:gd name="connsiteY2" fmla="*/ 702129 h 2481943"/>
                <a:gd name="connsiteX3" fmla="*/ 451790 w 451790"/>
                <a:gd name="connsiteY3" fmla="*/ 0 h 2481943"/>
                <a:gd name="connsiteX0" fmla="*/ 1881 w 451823"/>
                <a:gd name="connsiteY0" fmla="*/ 2481943 h 2481943"/>
                <a:gd name="connsiteX1" fmla="*/ 1881 w 451823"/>
                <a:gd name="connsiteY1" fmla="*/ 1612447 h 2481943"/>
                <a:gd name="connsiteX2" fmla="*/ 437309 w 451823"/>
                <a:gd name="connsiteY2" fmla="*/ 702129 h 2481943"/>
                <a:gd name="connsiteX3" fmla="*/ 451823 w 451823"/>
                <a:gd name="connsiteY3" fmla="*/ 0 h 2481943"/>
                <a:gd name="connsiteX0" fmla="*/ 1814 w 456699"/>
                <a:gd name="connsiteY0" fmla="*/ 2481943 h 2481943"/>
                <a:gd name="connsiteX1" fmla="*/ 1814 w 456699"/>
                <a:gd name="connsiteY1" fmla="*/ 1612447 h 2481943"/>
                <a:gd name="connsiteX2" fmla="*/ 456292 w 456699"/>
                <a:gd name="connsiteY2" fmla="*/ 473529 h 2481943"/>
                <a:gd name="connsiteX3" fmla="*/ 451756 w 456699"/>
                <a:gd name="connsiteY3" fmla="*/ 0 h 2481943"/>
                <a:gd name="connsiteX0" fmla="*/ 1880 w 456358"/>
                <a:gd name="connsiteY0" fmla="*/ 2481943 h 2481943"/>
                <a:gd name="connsiteX1" fmla="*/ 1880 w 456358"/>
                <a:gd name="connsiteY1" fmla="*/ 1612447 h 2481943"/>
                <a:gd name="connsiteX2" fmla="*/ 456358 w 456358"/>
                <a:gd name="connsiteY2" fmla="*/ 473529 h 2481943"/>
                <a:gd name="connsiteX3" fmla="*/ 451822 w 456358"/>
                <a:gd name="connsiteY3" fmla="*/ 0 h 2481943"/>
                <a:gd name="connsiteX0" fmla="*/ 0 w 454478"/>
                <a:gd name="connsiteY0" fmla="*/ 2481943 h 2481943"/>
                <a:gd name="connsiteX1" fmla="*/ 0 w 454478"/>
                <a:gd name="connsiteY1" fmla="*/ 1612447 h 2481943"/>
                <a:gd name="connsiteX2" fmla="*/ 454478 w 454478"/>
                <a:gd name="connsiteY2" fmla="*/ 473529 h 2481943"/>
                <a:gd name="connsiteX3" fmla="*/ 449942 w 454478"/>
                <a:gd name="connsiteY3" fmla="*/ 0 h 2481943"/>
                <a:gd name="connsiteX0" fmla="*/ 0 w 454478"/>
                <a:gd name="connsiteY0" fmla="*/ 2481943 h 2481943"/>
                <a:gd name="connsiteX1" fmla="*/ 19050 w 454478"/>
                <a:gd name="connsiteY1" fmla="*/ 1783897 h 2481943"/>
                <a:gd name="connsiteX2" fmla="*/ 454478 w 454478"/>
                <a:gd name="connsiteY2" fmla="*/ 473529 h 2481943"/>
                <a:gd name="connsiteX3" fmla="*/ 449942 w 454478"/>
                <a:gd name="connsiteY3" fmla="*/ 0 h 2481943"/>
                <a:gd name="connsiteX0" fmla="*/ 0 w 454478"/>
                <a:gd name="connsiteY0" fmla="*/ 2481943 h 2481943"/>
                <a:gd name="connsiteX1" fmla="*/ 19050 w 454478"/>
                <a:gd name="connsiteY1" fmla="*/ 1783897 h 2481943"/>
                <a:gd name="connsiteX2" fmla="*/ 454478 w 454478"/>
                <a:gd name="connsiteY2" fmla="*/ 473529 h 2481943"/>
                <a:gd name="connsiteX3" fmla="*/ 449942 w 454478"/>
                <a:gd name="connsiteY3" fmla="*/ 0 h 2481943"/>
                <a:gd name="connsiteX0" fmla="*/ 0 w 454566"/>
                <a:gd name="connsiteY0" fmla="*/ 2481943 h 2481943"/>
                <a:gd name="connsiteX1" fmla="*/ 19050 w 454566"/>
                <a:gd name="connsiteY1" fmla="*/ 1783897 h 2481943"/>
                <a:gd name="connsiteX2" fmla="*/ 454478 w 454566"/>
                <a:gd name="connsiteY2" fmla="*/ 473529 h 2481943"/>
                <a:gd name="connsiteX3" fmla="*/ 449942 w 454566"/>
                <a:gd name="connsiteY3" fmla="*/ 0 h 2481943"/>
                <a:gd name="connsiteX0" fmla="*/ 0 w 454608"/>
                <a:gd name="connsiteY0" fmla="*/ 2481943 h 2481943"/>
                <a:gd name="connsiteX1" fmla="*/ 161925 w 454608"/>
                <a:gd name="connsiteY1" fmla="*/ 1726747 h 2481943"/>
                <a:gd name="connsiteX2" fmla="*/ 454478 w 454608"/>
                <a:gd name="connsiteY2" fmla="*/ 473529 h 2481943"/>
                <a:gd name="connsiteX3" fmla="*/ 449942 w 454608"/>
                <a:gd name="connsiteY3" fmla="*/ 0 h 2481943"/>
                <a:gd name="connsiteX0" fmla="*/ 0 w 349833"/>
                <a:gd name="connsiteY0" fmla="*/ 2434318 h 2434318"/>
                <a:gd name="connsiteX1" fmla="*/ 57150 w 349833"/>
                <a:gd name="connsiteY1" fmla="*/ 1726747 h 2434318"/>
                <a:gd name="connsiteX2" fmla="*/ 349703 w 349833"/>
                <a:gd name="connsiteY2" fmla="*/ 473529 h 2434318"/>
                <a:gd name="connsiteX3" fmla="*/ 345167 w 349833"/>
                <a:gd name="connsiteY3" fmla="*/ 0 h 2434318"/>
                <a:gd name="connsiteX0" fmla="*/ 10521 w 360354"/>
                <a:gd name="connsiteY0" fmla="*/ 2434318 h 2434318"/>
                <a:gd name="connsiteX1" fmla="*/ 67671 w 360354"/>
                <a:gd name="connsiteY1" fmla="*/ 1726747 h 2434318"/>
                <a:gd name="connsiteX2" fmla="*/ 360224 w 360354"/>
                <a:gd name="connsiteY2" fmla="*/ 473529 h 2434318"/>
                <a:gd name="connsiteX3" fmla="*/ 355688 w 360354"/>
                <a:gd name="connsiteY3" fmla="*/ 0 h 2434318"/>
                <a:gd name="connsiteX0" fmla="*/ 7721 w 357573"/>
                <a:gd name="connsiteY0" fmla="*/ 2434318 h 2434318"/>
                <a:gd name="connsiteX1" fmla="*/ 102971 w 357573"/>
                <a:gd name="connsiteY1" fmla="*/ 1279072 h 2434318"/>
                <a:gd name="connsiteX2" fmla="*/ 357424 w 357573"/>
                <a:gd name="connsiteY2" fmla="*/ 473529 h 2434318"/>
                <a:gd name="connsiteX3" fmla="*/ 352888 w 357573"/>
                <a:gd name="connsiteY3" fmla="*/ 0 h 2434318"/>
                <a:gd name="connsiteX0" fmla="*/ 24283 w 374135"/>
                <a:gd name="connsiteY0" fmla="*/ 2434318 h 2434318"/>
                <a:gd name="connsiteX1" fmla="*/ 119533 w 374135"/>
                <a:gd name="connsiteY1" fmla="*/ 1279072 h 2434318"/>
                <a:gd name="connsiteX2" fmla="*/ 373986 w 374135"/>
                <a:gd name="connsiteY2" fmla="*/ 473529 h 2434318"/>
                <a:gd name="connsiteX3" fmla="*/ 369450 w 374135"/>
                <a:gd name="connsiteY3" fmla="*/ 0 h 2434318"/>
                <a:gd name="connsiteX0" fmla="*/ 54688 w 404510"/>
                <a:gd name="connsiteY0" fmla="*/ 2434318 h 2434318"/>
                <a:gd name="connsiteX1" fmla="*/ 83263 w 404510"/>
                <a:gd name="connsiteY1" fmla="*/ 1517197 h 2434318"/>
                <a:gd name="connsiteX2" fmla="*/ 404391 w 404510"/>
                <a:gd name="connsiteY2" fmla="*/ 473529 h 2434318"/>
                <a:gd name="connsiteX3" fmla="*/ 399855 w 404510"/>
                <a:gd name="connsiteY3" fmla="*/ 0 h 2434318"/>
                <a:gd name="connsiteX0" fmla="*/ 6591 w 356413"/>
                <a:gd name="connsiteY0" fmla="*/ 2434318 h 2434318"/>
                <a:gd name="connsiteX1" fmla="*/ 35166 w 356413"/>
                <a:gd name="connsiteY1" fmla="*/ 1517197 h 2434318"/>
                <a:gd name="connsiteX2" fmla="*/ 356294 w 356413"/>
                <a:gd name="connsiteY2" fmla="*/ 473529 h 2434318"/>
                <a:gd name="connsiteX3" fmla="*/ 351758 w 356413"/>
                <a:gd name="connsiteY3" fmla="*/ 0 h 2434318"/>
                <a:gd name="connsiteX0" fmla="*/ 58653 w 408475"/>
                <a:gd name="connsiteY0" fmla="*/ 2434318 h 2434318"/>
                <a:gd name="connsiteX1" fmla="*/ 87228 w 408475"/>
                <a:gd name="connsiteY1" fmla="*/ 1517197 h 2434318"/>
                <a:gd name="connsiteX2" fmla="*/ 408356 w 408475"/>
                <a:gd name="connsiteY2" fmla="*/ 473529 h 2434318"/>
                <a:gd name="connsiteX3" fmla="*/ 403820 w 408475"/>
                <a:gd name="connsiteY3" fmla="*/ 0 h 2434318"/>
                <a:gd name="connsiteX0" fmla="*/ 0 w 349822"/>
                <a:gd name="connsiteY0" fmla="*/ 2434318 h 2434318"/>
                <a:gd name="connsiteX1" fmla="*/ 28575 w 349822"/>
                <a:gd name="connsiteY1" fmla="*/ 1517197 h 2434318"/>
                <a:gd name="connsiteX2" fmla="*/ 349703 w 349822"/>
                <a:gd name="connsiteY2" fmla="*/ 473529 h 2434318"/>
                <a:gd name="connsiteX3" fmla="*/ 345167 w 349822"/>
                <a:gd name="connsiteY3" fmla="*/ 0 h 2434318"/>
                <a:gd name="connsiteX0" fmla="*/ 19050 w 368857"/>
                <a:gd name="connsiteY0" fmla="*/ 2434318 h 2434318"/>
                <a:gd name="connsiteX1" fmla="*/ 0 w 368857"/>
                <a:gd name="connsiteY1" fmla="*/ 1593397 h 2434318"/>
                <a:gd name="connsiteX2" fmla="*/ 368753 w 368857"/>
                <a:gd name="connsiteY2" fmla="*/ 473529 h 2434318"/>
                <a:gd name="connsiteX3" fmla="*/ 364217 w 368857"/>
                <a:gd name="connsiteY3" fmla="*/ 0 h 2434318"/>
                <a:gd name="connsiteX0" fmla="*/ 20841 w 370648"/>
                <a:gd name="connsiteY0" fmla="*/ 2434318 h 2434318"/>
                <a:gd name="connsiteX1" fmla="*/ 1791 w 370648"/>
                <a:gd name="connsiteY1" fmla="*/ 1593397 h 2434318"/>
                <a:gd name="connsiteX2" fmla="*/ 370544 w 370648"/>
                <a:gd name="connsiteY2" fmla="*/ 473529 h 2434318"/>
                <a:gd name="connsiteX3" fmla="*/ 366008 w 370648"/>
                <a:gd name="connsiteY3" fmla="*/ 0 h 2434318"/>
                <a:gd name="connsiteX0" fmla="*/ 8466 w 372561"/>
                <a:gd name="connsiteY0" fmla="*/ 2443843 h 2443843"/>
                <a:gd name="connsiteX1" fmla="*/ 3704 w 372561"/>
                <a:gd name="connsiteY1" fmla="*/ 1593397 h 2443843"/>
                <a:gd name="connsiteX2" fmla="*/ 372457 w 372561"/>
                <a:gd name="connsiteY2" fmla="*/ 473529 h 2443843"/>
                <a:gd name="connsiteX3" fmla="*/ 367921 w 372561"/>
                <a:gd name="connsiteY3" fmla="*/ 0 h 2443843"/>
                <a:gd name="connsiteX0" fmla="*/ 8466 w 372569"/>
                <a:gd name="connsiteY0" fmla="*/ 2443843 h 2443843"/>
                <a:gd name="connsiteX1" fmla="*/ 3704 w 372569"/>
                <a:gd name="connsiteY1" fmla="*/ 1593397 h 2443843"/>
                <a:gd name="connsiteX2" fmla="*/ 372457 w 372569"/>
                <a:gd name="connsiteY2" fmla="*/ 473529 h 2443843"/>
                <a:gd name="connsiteX3" fmla="*/ 367921 w 372569"/>
                <a:gd name="connsiteY3" fmla="*/ 0 h 2443843"/>
                <a:gd name="connsiteX0" fmla="*/ 8466 w 372457"/>
                <a:gd name="connsiteY0" fmla="*/ 2443843 h 2443843"/>
                <a:gd name="connsiteX1" fmla="*/ 3704 w 372457"/>
                <a:gd name="connsiteY1" fmla="*/ 1593397 h 2443843"/>
                <a:gd name="connsiteX2" fmla="*/ 372457 w 372457"/>
                <a:gd name="connsiteY2" fmla="*/ 473529 h 2443843"/>
                <a:gd name="connsiteX3" fmla="*/ 367921 w 372457"/>
                <a:gd name="connsiteY3" fmla="*/ 0 h 2443843"/>
                <a:gd name="connsiteX0" fmla="*/ 8466 w 367921"/>
                <a:gd name="connsiteY0" fmla="*/ 2443843 h 2443843"/>
                <a:gd name="connsiteX1" fmla="*/ 3704 w 367921"/>
                <a:gd name="connsiteY1" fmla="*/ 1593397 h 2443843"/>
                <a:gd name="connsiteX2" fmla="*/ 367694 w 367921"/>
                <a:gd name="connsiteY2" fmla="*/ 464004 h 2443843"/>
                <a:gd name="connsiteX3" fmla="*/ 367921 w 367921"/>
                <a:gd name="connsiteY3" fmla="*/ 0 h 2443843"/>
                <a:gd name="connsiteX0" fmla="*/ 8466 w 367921"/>
                <a:gd name="connsiteY0" fmla="*/ 2443843 h 2443843"/>
                <a:gd name="connsiteX1" fmla="*/ 3704 w 367921"/>
                <a:gd name="connsiteY1" fmla="*/ 1593397 h 2443843"/>
                <a:gd name="connsiteX2" fmla="*/ 367694 w 367921"/>
                <a:gd name="connsiteY2" fmla="*/ 464004 h 2443843"/>
                <a:gd name="connsiteX3" fmla="*/ 367921 w 367921"/>
                <a:gd name="connsiteY3" fmla="*/ 0 h 2443843"/>
                <a:gd name="connsiteX0" fmla="*/ 8466 w 367921"/>
                <a:gd name="connsiteY0" fmla="*/ 2453368 h 2453368"/>
                <a:gd name="connsiteX1" fmla="*/ 3704 w 367921"/>
                <a:gd name="connsiteY1" fmla="*/ 1593397 h 2453368"/>
                <a:gd name="connsiteX2" fmla="*/ 367694 w 367921"/>
                <a:gd name="connsiteY2" fmla="*/ 464004 h 2453368"/>
                <a:gd name="connsiteX3" fmla="*/ 367921 w 367921"/>
                <a:gd name="connsiteY3" fmla="*/ 0 h 2453368"/>
                <a:gd name="connsiteX0" fmla="*/ 1719 w 380224"/>
                <a:gd name="connsiteY0" fmla="*/ 2443843 h 2443843"/>
                <a:gd name="connsiteX1" fmla="*/ 16007 w 380224"/>
                <a:gd name="connsiteY1" fmla="*/ 1593397 h 2443843"/>
                <a:gd name="connsiteX2" fmla="*/ 379997 w 380224"/>
                <a:gd name="connsiteY2" fmla="*/ 464004 h 2443843"/>
                <a:gd name="connsiteX3" fmla="*/ 380224 w 380224"/>
                <a:gd name="connsiteY3" fmla="*/ 0 h 2443843"/>
                <a:gd name="connsiteX0" fmla="*/ 8467 w 367922"/>
                <a:gd name="connsiteY0" fmla="*/ 2453368 h 2453368"/>
                <a:gd name="connsiteX1" fmla="*/ 3705 w 367922"/>
                <a:gd name="connsiteY1" fmla="*/ 1593397 h 2453368"/>
                <a:gd name="connsiteX2" fmla="*/ 367695 w 367922"/>
                <a:gd name="connsiteY2" fmla="*/ 464004 h 2453368"/>
                <a:gd name="connsiteX3" fmla="*/ 367922 w 367922"/>
                <a:gd name="connsiteY3" fmla="*/ 0 h 2453368"/>
                <a:gd name="connsiteX0" fmla="*/ 3378 w 372358"/>
                <a:gd name="connsiteY0" fmla="*/ 2443843 h 2443843"/>
                <a:gd name="connsiteX1" fmla="*/ 8141 w 372358"/>
                <a:gd name="connsiteY1" fmla="*/ 1593397 h 2443843"/>
                <a:gd name="connsiteX2" fmla="*/ 372131 w 372358"/>
                <a:gd name="connsiteY2" fmla="*/ 464004 h 2443843"/>
                <a:gd name="connsiteX3" fmla="*/ 372358 w 372358"/>
                <a:gd name="connsiteY3" fmla="*/ 0 h 2443843"/>
                <a:gd name="connsiteX0" fmla="*/ 3378 w 372358"/>
                <a:gd name="connsiteY0" fmla="*/ 2184763 h 2184763"/>
                <a:gd name="connsiteX1" fmla="*/ 8141 w 372358"/>
                <a:gd name="connsiteY1" fmla="*/ 1593397 h 2184763"/>
                <a:gd name="connsiteX2" fmla="*/ 372131 w 372358"/>
                <a:gd name="connsiteY2" fmla="*/ 464004 h 2184763"/>
                <a:gd name="connsiteX3" fmla="*/ 372358 w 372358"/>
                <a:gd name="connsiteY3" fmla="*/ 0 h 2184763"/>
                <a:gd name="connsiteX0" fmla="*/ 72040 w 364820"/>
                <a:gd name="connsiteY0" fmla="*/ 2756263 h 2756263"/>
                <a:gd name="connsiteX1" fmla="*/ 603 w 364820"/>
                <a:gd name="connsiteY1" fmla="*/ 1593397 h 2756263"/>
                <a:gd name="connsiteX2" fmla="*/ 364593 w 364820"/>
                <a:gd name="connsiteY2" fmla="*/ 464004 h 2756263"/>
                <a:gd name="connsiteX3" fmla="*/ 364820 w 364820"/>
                <a:gd name="connsiteY3" fmla="*/ 0 h 2756263"/>
                <a:gd name="connsiteX0" fmla="*/ 10954 w 303734"/>
                <a:gd name="connsiteY0" fmla="*/ 2756263 h 2756263"/>
                <a:gd name="connsiteX1" fmla="*/ 3017 w 303734"/>
                <a:gd name="connsiteY1" fmla="*/ 1517197 h 2756263"/>
                <a:gd name="connsiteX2" fmla="*/ 303507 w 303734"/>
                <a:gd name="connsiteY2" fmla="*/ 464004 h 2756263"/>
                <a:gd name="connsiteX3" fmla="*/ 303734 w 303734"/>
                <a:gd name="connsiteY3" fmla="*/ 0 h 2756263"/>
                <a:gd name="connsiteX0" fmla="*/ 10954 w 303734"/>
                <a:gd name="connsiteY0" fmla="*/ 2756263 h 2756263"/>
                <a:gd name="connsiteX1" fmla="*/ 3017 w 303734"/>
                <a:gd name="connsiteY1" fmla="*/ 1517197 h 2756263"/>
                <a:gd name="connsiteX2" fmla="*/ 303507 w 303734"/>
                <a:gd name="connsiteY2" fmla="*/ 464004 h 2756263"/>
                <a:gd name="connsiteX3" fmla="*/ 303734 w 303734"/>
                <a:gd name="connsiteY3" fmla="*/ 0 h 2756263"/>
                <a:gd name="connsiteX0" fmla="*/ 10954 w 306414"/>
                <a:gd name="connsiteY0" fmla="*/ 2756263 h 2756263"/>
                <a:gd name="connsiteX1" fmla="*/ 3017 w 306414"/>
                <a:gd name="connsiteY1" fmla="*/ 1517197 h 2756263"/>
                <a:gd name="connsiteX2" fmla="*/ 303507 w 306414"/>
                <a:gd name="connsiteY2" fmla="*/ 464004 h 2756263"/>
                <a:gd name="connsiteX3" fmla="*/ 303734 w 306414"/>
                <a:gd name="connsiteY3" fmla="*/ 0 h 2756263"/>
                <a:gd name="connsiteX0" fmla="*/ 10954 w 306414"/>
                <a:gd name="connsiteY0" fmla="*/ 2819763 h 2819763"/>
                <a:gd name="connsiteX1" fmla="*/ 3017 w 306414"/>
                <a:gd name="connsiteY1" fmla="*/ 1580697 h 2819763"/>
                <a:gd name="connsiteX2" fmla="*/ 303507 w 306414"/>
                <a:gd name="connsiteY2" fmla="*/ 527504 h 2819763"/>
                <a:gd name="connsiteX3" fmla="*/ 303734 w 306414"/>
                <a:gd name="connsiteY3" fmla="*/ 0 h 2819763"/>
                <a:gd name="connsiteX0" fmla="*/ 6295 w 308105"/>
                <a:gd name="connsiteY0" fmla="*/ 2788013 h 2788013"/>
                <a:gd name="connsiteX1" fmla="*/ 4708 w 308105"/>
                <a:gd name="connsiteY1" fmla="*/ 1580697 h 2788013"/>
                <a:gd name="connsiteX2" fmla="*/ 305198 w 308105"/>
                <a:gd name="connsiteY2" fmla="*/ 527504 h 2788013"/>
                <a:gd name="connsiteX3" fmla="*/ 305425 w 308105"/>
                <a:gd name="connsiteY3" fmla="*/ 0 h 2788013"/>
                <a:gd name="connsiteX0" fmla="*/ 913 w 303099"/>
                <a:gd name="connsiteY0" fmla="*/ 2788013 h 2788013"/>
                <a:gd name="connsiteX1" fmla="*/ 31076 w 303099"/>
                <a:gd name="connsiteY1" fmla="*/ 1567997 h 2788013"/>
                <a:gd name="connsiteX2" fmla="*/ 299816 w 303099"/>
                <a:gd name="connsiteY2" fmla="*/ 527504 h 2788013"/>
                <a:gd name="connsiteX3" fmla="*/ 300043 w 303099"/>
                <a:gd name="connsiteY3" fmla="*/ 0 h 2788013"/>
                <a:gd name="connsiteX0" fmla="*/ 2075 w 285211"/>
                <a:gd name="connsiteY0" fmla="*/ 2768963 h 2768963"/>
                <a:gd name="connsiteX1" fmla="*/ 13188 w 285211"/>
                <a:gd name="connsiteY1" fmla="*/ 1567997 h 2768963"/>
                <a:gd name="connsiteX2" fmla="*/ 281928 w 285211"/>
                <a:gd name="connsiteY2" fmla="*/ 527504 h 2768963"/>
                <a:gd name="connsiteX3" fmla="*/ 282155 w 285211"/>
                <a:gd name="connsiteY3" fmla="*/ 0 h 2768963"/>
                <a:gd name="connsiteX0" fmla="*/ 2075 w 301205"/>
                <a:gd name="connsiteY0" fmla="*/ 2768963 h 2768963"/>
                <a:gd name="connsiteX1" fmla="*/ 13188 w 301205"/>
                <a:gd name="connsiteY1" fmla="*/ 1567997 h 2768963"/>
                <a:gd name="connsiteX2" fmla="*/ 281928 w 301205"/>
                <a:gd name="connsiteY2" fmla="*/ 527504 h 2768963"/>
                <a:gd name="connsiteX3" fmla="*/ 301205 w 301205"/>
                <a:gd name="connsiteY3" fmla="*/ 0 h 2768963"/>
                <a:gd name="connsiteX0" fmla="*/ 2075 w 304025"/>
                <a:gd name="connsiteY0" fmla="*/ 2768963 h 2768963"/>
                <a:gd name="connsiteX1" fmla="*/ 13188 w 304025"/>
                <a:gd name="connsiteY1" fmla="*/ 1567997 h 2768963"/>
                <a:gd name="connsiteX2" fmla="*/ 300978 w 304025"/>
                <a:gd name="connsiteY2" fmla="*/ 521154 h 2768963"/>
                <a:gd name="connsiteX3" fmla="*/ 301205 w 304025"/>
                <a:gd name="connsiteY3" fmla="*/ 0 h 2768963"/>
                <a:gd name="connsiteX0" fmla="*/ 2075 w 301205"/>
                <a:gd name="connsiteY0" fmla="*/ 2768963 h 2768963"/>
                <a:gd name="connsiteX1" fmla="*/ 13188 w 301205"/>
                <a:gd name="connsiteY1" fmla="*/ 1567997 h 2768963"/>
                <a:gd name="connsiteX2" fmla="*/ 300978 w 301205"/>
                <a:gd name="connsiteY2" fmla="*/ 521154 h 2768963"/>
                <a:gd name="connsiteX3" fmla="*/ 301205 w 301205"/>
                <a:gd name="connsiteY3" fmla="*/ 0 h 2768963"/>
                <a:gd name="connsiteX0" fmla="*/ 2075 w 307404"/>
                <a:gd name="connsiteY0" fmla="*/ 2768963 h 2768963"/>
                <a:gd name="connsiteX1" fmla="*/ 13188 w 307404"/>
                <a:gd name="connsiteY1" fmla="*/ 1567997 h 2768963"/>
                <a:gd name="connsiteX2" fmla="*/ 300978 w 307404"/>
                <a:gd name="connsiteY2" fmla="*/ 521154 h 2768963"/>
                <a:gd name="connsiteX3" fmla="*/ 301205 w 307404"/>
                <a:gd name="connsiteY3" fmla="*/ 0 h 2768963"/>
                <a:gd name="connsiteX0" fmla="*/ 2075 w 307404"/>
                <a:gd name="connsiteY0" fmla="*/ 2768963 h 2768963"/>
                <a:gd name="connsiteX1" fmla="*/ 13188 w 307404"/>
                <a:gd name="connsiteY1" fmla="*/ 1567997 h 2768963"/>
                <a:gd name="connsiteX2" fmla="*/ 300978 w 307404"/>
                <a:gd name="connsiteY2" fmla="*/ 521154 h 2768963"/>
                <a:gd name="connsiteX3" fmla="*/ 301205 w 307404"/>
                <a:gd name="connsiteY3" fmla="*/ 0 h 2768963"/>
                <a:gd name="connsiteX0" fmla="*/ 2075 w 301205"/>
                <a:gd name="connsiteY0" fmla="*/ 2768963 h 2768963"/>
                <a:gd name="connsiteX1" fmla="*/ 13188 w 301205"/>
                <a:gd name="connsiteY1" fmla="*/ 1567997 h 2768963"/>
                <a:gd name="connsiteX2" fmla="*/ 287916 w 301205"/>
                <a:gd name="connsiteY2" fmla="*/ 612594 h 2768963"/>
                <a:gd name="connsiteX3" fmla="*/ 301205 w 301205"/>
                <a:gd name="connsiteY3" fmla="*/ 0 h 2768963"/>
                <a:gd name="connsiteX0" fmla="*/ 570 w 299700"/>
                <a:gd name="connsiteY0" fmla="*/ 2768963 h 2768963"/>
                <a:gd name="connsiteX1" fmla="*/ 50871 w 299700"/>
                <a:gd name="connsiteY1" fmla="*/ 1567997 h 2768963"/>
                <a:gd name="connsiteX2" fmla="*/ 286411 w 299700"/>
                <a:gd name="connsiteY2" fmla="*/ 612594 h 2768963"/>
                <a:gd name="connsiteX3" fmla="*/ 299700 w 299700"/>
                <a:gd name="connsiteY3" fmla="*/ 0 h 2768963"/>
                <a:gd name="connsiteX0" fmla="*/ 570 w 299700"/>
                <a:gd name="connsiteY0" fmla="*/ 2768963 h 2768963"/>
                <a:gd name="connsiteX1" fmla="*/ 50871 w 299700"/>
                <a:gd name="connsiteY1" fmla="*/ 1567997 h 2768963"/>
                <a:gd name="connsiteX2" fmla="*/ 286411 w 299700"/>
                <a:gd name="connsiteY2" fmla="*/ 612594 h 2768963"/>
                <a:gd name="connsiteX3" fmla="*/ 299700 w 299700"/>
                <a:gd name="connsiteY3" fmla="*/ 0 h 2768963"/>
                <a:gd name="connsiteX0" fmla="*/ 570 w 299700"/>
                <a:gd name="connsiteY0" fmla="*/ 2768963 h 2768963"/>
                <a:gd name="connsiteX1" fmla="*/ 50871 w 299700"/>
                <a:gd name="connsiteY1" fmla="*/ 1567997 h 2768963"/>
                <a:gd name="connsiteX2" fmla="*/ 286411 w 299700"/>
                <a:gd name="connsiteY2" fmla="*/ 460194 h 2768963"/>
                <a:gd name="connsiteX3" fmla="*/ 299700 w 299700"/>
                <a:gd name="connsiteY3" fmla="*/ 0 h 2768963"/>
                <a:gd name="connsiteX0" fmla="*/ 1220 w 271775"/>
                <a:gd name="connsiteY0" fmla="*/ 2759438 h 2759438"/>
                <a:gd name="connsiteX1" fmla="*/ 22946 w 271775"/>
                <a:gd name="connsiteY1" fmla="*/ 1567997 h 2759438"/>
                <a:gd name="connsiteX2" fmla="*/ 258486 w 271775"/>
                <a:gd name="connsiteY2" fmla="*/ 460194 h 2759438"/>
                <a:gd name="connsiteX3" fmla="*/ 271775 w 271775"/>
                <a:gd name="connsiteY3" fmla="*/ 0 h 2759438"/>
                <a:gd name="connsiteX0" fmla="*/ 1220 w 271775"/>
                <a:gd name="connsiteY0" fmla="*/ 2759438 h 2759438"/>
                <a:gd name="connsiteX1" fmla="*/ 22946 w 271775"/>
                <a:gd name="connsiteY1" fmla="*/ 1615622 h 2759438"/>
                <a:gd name="connsiteX2" fmla="*/ 258486 w 271775"/>
                <a:gd name="connsiteY2" fmla="*/ 460194 h 2759438"/>
                <a:gd name="connsiteX3" fmla="*/ 271775 w 271775"/>
                <a:gd name="connsiteY3" fmla="*/ 0 h 2759438"/>
                <a:gd name="connsiteX0" fmla="*/ 1220 w 271775"/>
                <a:gd name="connsiteY0" fmla="*/ 2759438 h 2759438"/>
                <a:gd name="connsiteX1" fmla="*/ 22946 w 271775"/>
                <a:gd name="connsiteY1" fmla="*/ 1615622 h 2759438"/>
                <a:gd name="connsiteX2" fmla="*/ 258486 w 271775"/>
                <a:gd name="connsiteY2" fmla="*/ 460194 h 2759438"/>
                <a:gd name="connsiteX3" fmla="*/ 271775 w 271775"/>
                <a:gd name="connsiteY3" fmla="*/ 0 h 2759438"/>
                <a:gd name="connsiteX0" fmla="*/ 1220 w 262407"/>
                <a:gd name="connsiteY0" fmla="*/ 2759438 h 2759438"/>
                <a:gd name="connsiteX1" fmla="*/ 22946 w 262407"/>
                <a:gd name="connsiteY1" fmla="*/ 1615622 h 2759438"/>
                <a:gd name="connsiteX2" fmla="*/ 258486 w 262407"/>
                <a:gd name="connsiteY2" fmla="*/ 460194 h 2759438"/>
                <a:gd name="connsiteX3" fmla="*/ 243200 w 262407"/>
                <a:gd name="connsiteY3" fmla="*/ 0 h 2759438"/>
                <a:gd name="connsiteX0" fmla="*/ 1220 w 265994"/>
                <a:gd name="connsiteY0" fmla="*/ 2759438 h 2759438"/>
                <a:gd name="connsiteX1" fmla="*/ 22946 w 265994"/>
                <a:gd name="connsiteY1" fmla="*/ 1615622 h 2759438"/>
                <a:gd name="connsiteX2" fmla="*/ 258486 w 265994"/>
                <a:gd name="connsiteY2" fmla="*/ 460194 h 2759438"/>
                <a:gd name="connsiteX3" fmla="*/ 262250 w 265994"/>
                <a:gd name="connsiteY3" fmla="*/ 0 h 2759438"/>
                <a:gd name="connsiteX0" fmla="*/ 1220 w 262250"/>
                <a:gd name="connsiteY0" fmla="*/ 2759438 h 2759438"/>
                <a:gd name="connsiteX1" fmla="*/ 22946 w 262250"/>
                <a:gd name="connsiteY1" fmla="*/ 1615622 h 2759438"/>
                <a:gd name="connsiteX2" fmla="*/ 258486 w 262250"/>
                <a:gd name="connsiteY2" fmla="*/ 460194 h 2759438"/>
                <a:gd name="connsiteX3" fmla="*/ 262250 w 262250"/>
                <a:gd name="connsiteY3" fmla="*/ 0 h 2759438"/>
                <a:gd name="connsiteX0" fmla="*/ 1220 w 262250"/>
                <a:gd name="connsiteY0" fmla="*/ 2759438 h 2759438"/>
                <a:gd name="connsiteX1" fmla="*/ 22946 w 262250"/>
                <a:gd name="connsiteY1" fmla="*/ 1615622 h 2759438"/>
                <a:gd name="connsiteX2" fmla="*/ 262250 w 262250"/>
                <a:gd name="connsiteY2" fmla="*/ 0 h 2759438"/>
                <a:gd name="connsiteX0" fmla="*/ 1220 w 22946"/>
                <a:gd name="connsiteY0" fmla="*/ 1143816 h 1143816"/>
                <a:gd name="connsiteX1" fmla="*/ 22946 w 22946"/>
                <a:gd name="connsiteY1" fmla="*/ 0 h 1143816"/>
                <a:gd name="connsiteX0" fmla="*/ 11630 w 11630"/>
                <a:gd name="connsiteY0" fmla="*/ 1070664 h 1070664"/>
                <a:gd name="connsiteX1" fmla="*/ 2876 w 11630"/>
                <a:gd name="connsiteY1" fmla="*/ 0 h 1070664"/>
                <a:gd name="connsiteX0" fmla="*/ 6984 w 6984"/>
                <a:gd name="connsiteY0" fmla="*/ 1070664 h 1070664"/>
                <a:gd name="connsiteX1" fmla="*/ 4326 w 6984"/>
                <a:gd name="connsiteY1" fmla="*/ 0 h 1070664"/>
                <a:gd name="connsiteX0" fmla="*/ 4751 w 11856"/>
                <a:gd name="connsiteY0" fmla="*/ 9217 h 9217"/>
                <a:gd name="connsiteX1" fmla="*/ 11856 w 11856"/>
                <a:gd name="connsiteY1" fmla="*/ 0 h 9217"/>
                <a:gd name="connsiteX0" fmla="*/ 15606 w 15606"/>
                <a:gd name="connsiteY0" fmla="*/ 9961 h 9961"/>
                <a:gd name="connsiteX1" fmla="*/ 3193 w 15606"/>
                <a:gd name="connsiteY1" fmla="*/ 0 h 9961"/>
                <a:gd name="connsiteX0" fmla="*/ 7954 w 7954"/>
                <a:gd name="connsiteY0" fmla="*/ 10000 h 10000"/>
                <a:gd name="connsiteX1" fmla="*/ 0 w 7954"/>
                <a:gd name="connsiteY1" fmla="*/ 0 h 10000"/>
                <a:gd name="connsiteX0" fmla="*/ 8254 w 8254"/>
                <a:gd name="connsiteY0" fmla="*/ 10855 h 10855"/>
                <a:gd name="connsiteX1" fmla="*/ 0 w 8254"/>
                <a:gd name="connsiteY1" fmla="*/ 0 h 1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4" h="10855">
                  <a:moveTo>
                    <a:pt x="8254" y="10855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grpSp>
          <p:nvGrpSpPr>
            <p:cNvPr id="33" name="群組 32"/>
            <p:cNvGrpSpPr/>
            <p:nvPr/>
          </p:nvGrpSpPr>
          <p:grpSpPr>
            <a:xfrm>
              <a:off x="9964962" y="4588910"/>
              <a:ext cx="1123200" cy="1443582"/>
              <a:chOff x="9964962" y="4588910"/>
              <a:chExt cx="1123200" cy="1443582"/>
            </a:xfrm>
          </p:grpSpPr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45C242DE-B612-4BD5-85B5-C2ED0A59743F}"/>
                  </a:ext>
                </a:extLst>
              </p:cNvPr>
              <p:cNvSpPr txBox="1"/>
              <p:nvPr/>
            </p:nvSpPr>
            <p:spPr>
              <a:xfrm>
                <a:off x="9964962" y="5663160"/>
                <a:ext cx="1123200" cy="369332"/>
              </a:xfrm>
              <a:prstGeom prst="rect">
                <a:avLst/>
              </a:prstGeom>
              <a:solidFill>
                <a:srgbClr val="33FF33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b="1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車輛綠燈</a:t>
                </a:r>
              </a:p>
            </p:txBody>
          </p:sp>
          <p:pic>
            <p:nvPicPr>
              <p:cNvPr id="36" name="圖片 35">
                <a:extLst>
                  <a:ext uri="{FF2B5EF4-FFF2-40B4-BE49-F238E27FC236}">
                    <a16:creationId xmlns:a16="http://schemas.microsoft.com/office/drawing/2014/main" id="{1F56E26B-4263-4C1A-BC32-FC6A08B9AA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9964962" y="4946891"/>
                <a:ext cx="340421" cy="149019"/>
              </a:xfrm>
              <a:prstGeom prst="rect">
                <a:avLst/>
              </a:prstGeom>
            </p:spPr>
          </p:pic>
          <p:pic>
            <p:nvPicPr>
              <p:cNvPr id="37" name="圖片 36">
                <a:extLst>
                  <a:ext uri="{FF2B5EF4-FFF2-40B4-BE49-F238E27FC236}">
                    <a16:creationId xmlns:a16="http://schemas.microsoft.com/office/drawing/2014/main" id="{2BD3E82A-15B4-4F4C-9FAA-ABC1E47933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9968544" y="5132038"/>
                <a:ext cx="935493" cy="487077"/>
              </a:xfrm>
              <a:prstGeom prst="rect">
                <a:avLst/>
              </a:prstGeom>
            </p:spPr>
          </p:pic>
          <p:pic>
            <p:nvPicPr>
              <p:cNvPr id="38" name="Picture 2" descr="ãå¾è½åç¤ºãçåçæå°çµæ">
                <a:extLst>
                  <a:ext uri="{FF2B5EF4-FFF2-40B4-BE49-F238E27FC236}">
                    <a16:creationId xmlns:a16="http://schemas.microsoft.com/office/drawing/2014/main" id="{74848ABD-1123-42DA-93D8-85AACA0848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77450" y="4588910"/>
                <a:ext cx="494590" cy="4945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9" name="群組 38"/>
            <p:cNvGrpSpPr/>
            <p:nvPr/>
          </p:nvGrpSpPr>
          <p:grpSpPr>
            <a:xfrm>
              <a:off x="10172573" y="1090512"/>
              <a:ext cx="1049381" cy="1121319"/>
              <a:chOff x="10613763" y="1194695"/>
              <a:chExt cx="1049381" cy="1121319"/>
            </a:xfrm>
          </p:grpSpPr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C5A9095E-B08B-4D82-9019-3F4BA7D28C22}"/>
                  </a:ext>
                </a:extLst>
              </p:cNvPr>
              <p:cNvSpPr/>
              <p:nvPr/>
            </p:nvSpPr>
            <p:spPr>
              <a:xfrm rot="16200000">
                <a:off x="10917818" y="1570689"/>
                <a:ext cx="1121319" cy="369332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>
                <a:spAutoFit/>
              </a:bodyPr>
              <a:lstStyle/>
              <a:p>
                <a:r>
                  <a:rPr lang="zh-TW" altLang="en-US" b="1" dirty="0">
                    <a:solidFill>
                      <a:schemeClr val="bg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車輛紅燈</a:t>
                </a:r>
              </a:p>
            </p:txBody>
          </p:sp>
          <p:pic>
            <p:nvPicPr>
              <p:cNvPr id="41" name="圖片 40">
                <a:extLst>
                  <a:ext uri="{FF2B5EF4-FFF2-40B4-BE49-F238E27FC236}">
                    <a16:creationId xmlns:a16="http://schemas.microsoft.com/office/drawing/2014/main" id="{9442FD67-881A-471A-9B95-7A3F900C63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16200000">
                <a:off x="10518062" y="2055087"/>
                <a:ext cx="340421" cy="149019"/>
              </a:xfrm>
              <a:prstGeom prst="rect">
                <a:avLst/>
              </a:prstGeom>
            </p:spPr>
          </p:pic>
          <p:pic>
            <p:nvPicPr>
              <p:cNvPr id="42" name="圖片 41">
                <a:extLst>
                  <a:ext uri="{FF2B5EF4-FFF2-40B4-BE49-F238E27FC236}">
                    <a16:creationId xmlns:a16="http://schemas.microsoft.com/office/drawing/2014/main" id="{41C366A6-464A-4D95-A940-F18995FEE1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 rot="16200000">
                <a:off x="10576331" y="1628727"/>
                <a:ext cx="903931" cy="470644"/>
              </a:xfrm>
              <a:prstGeom prst="rect">
                <a:avLst/>
              </a:prstGeom>
            </p:spPr>
          </p:pic>
        </p:grpSp>
        <p:grpSp>
          <p:nvGrpSpPr>
            <p:cNvPr id="43" name="群組 42"/>
            <p:cNvGrpSpPr/>
            <p:nvPr/>
          </p:nvGrpSpPr>
          <p:grpSpPr>
            <a:xfrm rot="10800000">
              <a:off x="6287845" y="4625595"/>
              <a:ext cx="1049382" cy="1121323"/>
              <a:chOff x="10613763" y="1029836"/>
              <a:chExt cx="1049382" cy="1121323"/>
            </a:xfrm>
          </p:grpSpPr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C5A9095E-B08B-4D82-9019-3F4BA7D28C22}"/>
                  </a:ext>
                </a:extLst>
              </p:cNvPr>
              <p:cNvSpPr/>
              <p:nvPr/>
            </p:nvSpPr>
            <p:spPr>
              <a:xfrm rot="16200000">
                <a:off x="10917819" y="1405830"/>
                <a:ext cx="1121319" cy="369332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>
                <a:spAutoFit/>
              </a:bodyPr>
              <a:lstStyle/>
              <a:p>
                <a:r>
                  <a:rPr lang="zh-TW" altLang="en-US" b="1" dirty="0">
                    <a:solidFill>
                      <a:schemeClr val="bg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車輛紅燈</a:t>
                </a:r>
              </a:p>
            </p:txBody>
          </p:sp>
          <p:pic>
            <p:nvPicPr>
              <p:cNvPr id="45" name="圖片 44">
                <a:extLst>
                  <a:ext uri="{FF2B5EF4-FFF2-40B4-BE49-F238E27FC236}">
                    <a16:creationId xmlns:a16="http://schemas.microsoft.com/office/drawing/2014/main" id="{9442FD67-881A-471A-9B95-7A3F900C63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16200000">
                <a:off x="10518062" y="1890235"/>
                <a:ext cx="340421" cy="149019"/>
              </a:xfrm>
              <a:prstGeom prst="rect">
                <a:avLst/>
              </a:prstGeom>
            </p:spPr>
          </p:pic>
          <p:pic>
            <p:nvPicPr>
              <p:cNvPr id="46" name="圖片 45">
                <a:extLst>
                  <a:ext uri="{FF2B5EF4-FFF2-40B4-BE49-F238E27FC236}">
                    <a16:creationId xmlns:a16="http://schemas.microsoft.com/office/drawing/2014/main" id="{41C366A6-464A-4D95-A940-F18995FEE1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 rot="16200000">
                <a:off x="10576331" y="1463872"/>
                <a:ext cx="903931" cy="470644"/>
              </a:xfrm>
              <a:prstGeom prst="rect">
                <a:avLst/>
              </a:prstGeom>
            </p:spPr>
          </p:pic>
        </p:grpSp>
      </p:grp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062C110B-75B0-4454-9338-3D7E0B05F054}"/>
              </a:ext>
            </a:extLst>
          </p:cNvPr>
          <p:cNvSpPr txBox="1"/>
          <p:nvPr/>
        </p:nvSpPr>
        <p:spPr>
          <a:xfrm>
            <a:off x="272248" y="6444218"/>
            <a:ext cx="4671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25"/>
              </a:spcBef>
              <a:buClr>
                <a:srgbClr val="0070C0"/>
              </a:buClr>
              <a:buSzPct val="85000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*確認左後側車輛均直行，與自己沒有衝突。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6D397359-D8D6-4FE6-BD1F-B8E6F4C8E1E2}"/>
              </a:ext>
            </a:extLst>
          </p:cNvPr>
          <p:cNvSpPr txBox="1"/>
          <p:nvPr/>
        </p:nvSpPr>
        <p:spPr>
          <a:xfrm>
            <a:off x="93306" y="3465970"/>
            <a:ext cx="6097554" cy="1384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Blip>
                <a:blip r:embed="rId10"/>
              </a:buBlip>
              <a:defRPr sz="2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914400" indent="-457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p"/>
              <a:defRPr sz="2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257300" indent="-3429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714500" indent="-342900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171700" indent="-342900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1"/>
            <a:endParaRPr lang="en-US" altLang="zh-TW" dirty="0"/>
          </a:p>
        </p:txBody>
      </p:sp>
      <p:sp>
        <p:nvSpPr>
          <p:cNvPr id="59" name="內容版面配置區 6">
            <a:extLst>
              <a:ext uri="{FF2B5EF4-FFF2-40B4-BE49-F238E27FC236}">
                <a16:creationId xmlns:a16="http://schemas.microsoft.com/office/drawing/2014/main" id="{184BDDD9-1970-4056-B51C-06366F0414B3}"/>
              </a:ext>
            </a:extLst>
          </p:cNvPr>
          <p:cNvSpPr txBox="1">
            <a:spLocks/>
          </p:cNvSpPr>
          <p:nvPr/>
        </p:nvSpPr>
        <p:spPr>
          <a:xfrm>
            <a:off x="937041" y="3392030"/>
            <a:ext cx="5280204" cy="9647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Blip>
                <a:blip r:embed="rId10"/>
              </a:buBlip>
              <a:defRPr sz="2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914400" indent="-457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p"/>
              <a:defRPr sz="2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257300" indent="-3429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714500" indent="-342900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171700" indent="-342900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zh-TW" altLang="en-US" dirty="0"/>
              <a:t>利用</a:t>
            </a:r>
            <a:r>
              <a:rPr lang="zh-TW" altLang="en-US" b="1" dirty="0">
                <a:solidFill>
                  <a:srgbClr val="FF0000"/>
                </a:solidFill>
              </a:rPr>
              <a:t>照後鏡或擺頭</a:t>
            </a:r>
            <a:r>
              <a:rPr lang="zh-TW" altLang="en-US" dirty="0"/>
              <a:t>注意</a:t>
            </a:r>
            <a:r>
              <a:rPr lang="zh-TW" altLang="en-US" b="1" dirty="0">
                <a:solidFill>
                  <a:srgbClr val="FF0000"/>
                </a:solidFill>
              </a:rPr>
              <a:t>左、右側</a:t>
            </a:r>
            <a:r>
              <a:rPr lang="zh-TW" altLang="en-US" dirty="0"/>
              <a:t>是否有</a:t>
            </a:r>
            <a:r>
              <a:rPr lang="zh-TW" altLang="en-US" b="1" dirty="0">
                <a:solidFill>
                  <a:srgbClr val="FF0000"/>
                </a:solidFill>
              </a:rPr>
              <a:t>直行車</a:t>
            </a:r>
            <a:r>
              <a:rPr lang="zh-TW" altLang="en-US" dirty="0"/>
              <a:t>或</a:t>
            </a:r>
            <a:r>
              <a:rPr lang="zh-TW" altLang="en-US" b="1" dirty="0">
                <a:solidFill>
                  <a:srgbClr val="FF0000"/>
                </a:solidFill>
              </a:rPr>
              <a:t>右轉車</a:t>
            </a:r>
            <a:endParaRPr lang="en-US" altLang="zh-TW" dirty="0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783F79C6-C410-42F6-B248-2CDC91BAC507}"/>
              </a:ext>
            </a:extLst>
          </p:cNvPr>
          <p:cNvSpPr/>
          <p:nvPr/>
        </p:nvSpPr>
        <p:spPr>
          <a:xfrm rot="1771821">
            <a:off x="3919540" y="5263595"/>
            <a:ext cx="485464" cy="474756"/>
          </a:xfrm>
          <a:prstGeom prst="roundRect">
            <a:avLst/>
          </a:prstGeom>
          <a:solidFill>
            <a:schemeClr val="tx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59E9386-3648-4B68-9A8D-41D11410F060}"/>
              </a:ext>
            </a:extLst>
          </p:cNvPr>
          <p:cNvSpPr/>
          <p:nvPr/>
        </p:nvSpPr>
        <p:spPr>
          <a:xfrm>
            <a:off x="1735299" y="4499491"/>
            <a:ext cx="2415743" cy="1396613"/>
          </a:xfrm>
          <a:custGeom>
            <a:avLst/>
            <a:gdLst>
              <a:gd name="connsiteX0" fmla="*/ 0 w 1212064"/>
              <a:gd name="connsiteY0" fmla="*/ 0 h 675792"/>
              <a:gd name="connsiteX1" fmla="*/ 1212064 w 1212064"/>
              <a:gd name="connsiteY1" fmla="*/ 0 h 675792"/>
              <a:gd name="connsiteX2" fmla="*/ 1212064 w 1212064"/>
              <a:gd name="connsiteY2" fmla="*/ 675792 h 675792"/>
              <a:gd name="connsiteX3" fmla="*/ 0 w 1212064"/>
              <a:gd name="connsiteY3" fmla="*/ 675792 h 675792"/>
              <a:gd name="connsiteX4" fmla="*/ 0 w 1212064"/>
              <a:gd name="connsiteY4" fmla="*/ 0 h 675792"/>
              <a:gd name="connsiteX0" fmla="*/ 0 w 1363572"/>
              <a:gd name="connsiteY0" fmla="*/ 84474 h 760266"/>
              <a:gd name="connsiteX1" fmla="*/ 1212064 w 1363572"/>
              <a:gd name="connsiteY1" fmla="*/ 84474 h 760266"/>
              <a:gd name="connsiteX2" fmla="*/ 1212064 w 1363572"/>
              <a:gd name="connsiteY2" fmla="*/ 760266 h 760266"/>
              <a:gd name="connsiteX3" fmla="*/ 0 w 1363572"/>
              <a:gd name="connsiteY3" fmla="*/ 760266 h 760266"/>
              <a:gd name="connsiteX4" fmla="*/ 0 w 1363572"/>
              <a:gd name="connsiteY4" fmla="*/ 84474 h 760266"/>
              <a:gd name="connsiteX0" fmla="*/ 151508 w 1515080"/>
              <a:gd name="connsiteY0" fmla="*/ 84474 h 760266"/>
              <a:gd name="connsiteX1" fmla="*/ 1363572 w 1515080"/>
              <a:gd name="connsiteY1" fmla="*/ 84474 h 760266"/>
              <a:gd name="connsiteX2" fmla="*/ 1363572 w 1515080"/>
              <a:gd name="connsiteY2" fmla="*/ 760266 h 760266"/>
              <a:gd name="connsiteX3" fmla="*/ 151508 w 1515080"/>
              <a:gd name="connsiteY3" fmla="*/ 760266 h 760266"/>
              <a:gd name="connsiteX4" fmla="*/ 151508 w 1515080"/>
              <a:gd name="connsiteY4" fmla="*/ 84474 h 760266"/>
              <a:gd name="connsiteX0" fmla="*/ 233261 w 1596833"/>
              <a:gd name="connsiteY0" fmla="*/ 84474 h 760266"/>
              <a:gd name="connsiteX1" fmla="*/ 1445325 w 1596833"/>
              <a:gd name="connsiteY1" fmla="*/ 84474 h 760266"/>
              <a:gd name="connsiteX2" fmla="*/ 1445325 w 1596833"/>
              <a:gd name="connsiteY2" fmla="*/ 760266 h 760266"/>
              <a:gd name="connsiteX3" fmla="*/ 233261 w 1596833"/>
              <a:gd name="connsiteY3" fmla="*/ 760266 h 760266"/>
              <a:gd name="connsiteX4" fmla="*/ 233261 w 1596833"/>
              <a:gd name="connsiteY4" fmla="*/ 84474 h 760266"/>
              <a:gd name="connsiteX0" fmla="*/ 233261 w 1678586"/>
              <a:gd name="connsiteY0" fmla="*/ 84474 h 760266"/>
              <a:gd name="connsiteX1" fmla="*/ 1445325 w 1678586"/>
              <a:gd name="connsiteY1" fmla="*/ 84474 h 760266"/>
              <a:gd name="connsiteX2" fmla="*/ 1445325 w 1678586"/>
              <a:gd name="connsiteY2" fmla="*/ 760266 h 760266"/>
              <a:gd name="connsiteX3" fmla="*/ 233261 w 1678586"/>
              <a:gd name="connsiteY3" fmla="*/ 760266 h 760266"/>
              <a:gd name="connsiteX4" fmla="*/ 233261 w 1678586"/>
              <a:gd name="connsiteY4" fmla="*/ 84474 h 760266"/>
              <a:gd name="connsiteX0" fmla="*/ 233261 w 1678586"/>
              <a:gd name="connsiteY0" fmla="*/ 84474 h 859608"/>
              <a:gd name="connsiteX1" fmla="*/ 1445325 w 1678586"/>
              <a:gd name="connsiteY1" fmla="*/ 84474 h 859608"/>
              <a:gd name="connsiteX2" fmla="*/ 1445325 w 1678586"/>
              <a:gd name="connsiteY2" fmla="*/ 760266 h 859608"/>
              <a:gd name="connsiteX3" fmla="*/ 233261 w 1678586"/>
              <a:gd name="connsiteY3" fmla="*/ 760266 h 859608"/>
              <a:gd name="connsiteX4" fmla="*/ 233261 w 1678586"/>
              <a:gd name="connsiteY4" fmla="*/ 84474 h 859608"/>
              <a:gd name="connsiteX0" fmla="*/ 131241 w 1630000"/>
              <a:gd name="connsiteY0" fmla="*/ 40417 h 1027471"/>
              <a:gd name="connsiteX1" fmla="*/ 1394105 w 1630000"/>
              <a:gd name="connsiteY1" fmla="*/ 213137 h 1027471"/>
              <a:gd name="connsiteX2" fmla="*/ 1394105 w 1630000"/>
              <a:gd name="connsiteY2" fmla="*/ 888929 h 1027471"/>
              <a:gd name="connsiteX3" fmla="*/ 182041 w 1630000"/>
              <a:gd name="connsiteY3" fmla="*/ 888929 h 1027471"/>
              <a:gd name="connsiteX4" fmla="*/ 131241 w 1630000"/>
              <a:gd name="connsiteY4" fmla="*/ 40417 h 1027471"/>
              <a:gd name="connsiteX0" fmla="*/ 148149 w 1741006"/>
              <a:gd name="connsiteY0" fmla="*/ 95098 h 1048407"/>
              <a:gd name="connsiteX1" fmla="*/ 1654853 w 1741006"/>
              <a:gd name="connsiteY1" fmla="*/ 115418 h 1048407"/>
              <a:gd name="connsiteX2" fmla="*/ 1411013 w 1741006"/>
              <a:gd name="connsiteY2" fmla="*/ 943610 h 1048407"/>
              <a:gd name="connsiteX3" fmla="*/ 198949 w 1741006"/>
              <a:gd name="connsiteY3" fmla="*/ 943610 h 1048407"/>
              <a:gd name="connsiteX4" fmla="*/ 148149 w 1741006"/>
              <a:gd name="connsiteY4" fmla="*/ 95098 h 1048407"/>
              <a:gd name="connsiteX0" fmla="*/ 145309 w 1705019"/>
              <a:gd name="connsiteY0" fmla="*/ 45336 h 990621"/>
              <a:gd name="connsiteX1" fmla="*/ 1611373 w 1705019"/>
              <a:gd name="connsiteY1" fmla="*/ 197736 h 990621"/>
              <a:gd name="connsiteX2" fmla="*/ 1408173 w 1705019"/>
              <a:gd name="connsiteY2" fmla="*/ 893848 h 990621"/>
              <a:gd name="connsiteX3" fmla="*/ 196109 w 1705019"/>
              <a:gd name="connsiteY3" fmla="*/ 893848 h 990621"/>
              <a:gd name="connsiteX4" fmla="*/ 145309 w 1705019"/>
              <a:gd name="connsiteY4" fmla="*/ 45336 h 990621"/>
              <a:gd name="connsiteX0" fmla="*/ 102902 w 1837181"/>
              <a:gd name="connsiteY0" fmla="*/ 34258 h 1077025"/>
              <a:gd name="connsiteX1" fmla="*/ 1731526 w 1837181"/>
              <a:gd name="connsiteY1" fmla="*/ 278098 h 1077025"/>
              <a:gd name="connsiteX2" fmla="*/ 1528326 w 1837181"/>
              <a:gd name="connsiteY2" fmla="*/ 974210 h 1077025"/>
              <a:gd name="connsiteX3" fmla="*/ 316262 w 1837181"/>
              <a:gd name="connsiteY3" fmla="*/ 974210 h 1077025"/>
              <a:gd name="connsiteX4" fmla="*/ 102902 w 1837181"/>
              <a:gd name="connsiteY4" fmla="*/ 34258 h 1077025"/>
              <a:gd name="connsiteX0" fmla="*/ 103911 w 1848026"/>
              <a:gd name="connsiteY0" fmla="*/ 34429 h 1082514"/>
              <a:gd name="connsiteX1" fmla="*/ 1732535 w 1848026"/>
              <a:gd name="connsiteY1" fmla="*/ 278269 h 1082514"/>
              <a:gd name="connsiteX2" fmla="*/ 1559815 w 1848026"/>
              <a:gd name="connsiteY2" fmla="*/ 984541 h 1082514"/>
              <a:gd name="connsiteX3" fmla="*/ 317271 w 1848026"/>
              <a:gd name="connsiteY3" fmla="*/ 974381 h 1082514"/>
              <a:gd name="connsiteX4" fmla="*/ 103911 w 1848026"/>
              <a:gd name="connsiteY4" fmla="*/ 34429 h 1082514"/>
              <a:gd name="connsiteX0" fmla="*/ 104933 w 1859808"/>
              <a:gd name="connsiteY0" fmla="*/ 34778 h 1094207"/>
              <a:gd name="connsiteX1" fmla="*/ 1733557 w 1859808"/>
              <a:gd name="connsiteY1" fmla="*/ 278618 h 1094207"/>
              <a:gd name="connsiteX2" fmla="*/ 1591317 w 1859808"/>
              <a:gd name="connsiteY2" fmla="*/ 1005210 h 1094207"/>
              <a:gd name="connsiteX3" fmla="*/ 318293 w 1859808"/>
              <a:gd name="connsiteY3" fmla="*/ 974730 h 1094207"/>
              <a:gd name="connsiteX4" fmla="*/ 104933 w 1859808"/>
              <a:gd name="connsiteY4" fmla="*/ 34778 h 109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9808" h="1094207">
                <a:moveTo>
                  <a:pt x="104933" y="34778"/>
                </a:moveTo>
                <a:cubicBezTo>
                  <a:pt x="340810" y="-81241"/>
                  <a:pt x="1485826" y="116879"/>
                  <a:pt x="1733557" y="278618"/>
                </a:cubicBezTo>
                <a:cubicBezTo>
                  <a:pt x="1981288" y="440357"/>
                  <a:pt x="1827194" y="889191"/>
                  <a:pt x="1591317" y="1005210"/>
                </a:cubicBezTo>
                <a:cubicBezTo>
                  <a:pt x="1355440" y="1121229"/>
                  <a:pt x="566024" y="1136469"/>
                  <a:pt x="318293" y="974730"/>
                </a:cubicBezTo>
                <a:cubicBezTo>
                  <a:pt x="70562" y="812991"/>
                  <a:pt x="-130944" y="150797"/>
                  <a:pt x="104933" y="34778"/>
                </a:cubicBezTo>
                <a:close/>
              </a:path>
            </a:pathLst>
          </a:cu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15F716E7-F701-4288-8BA8-94ACD8ED0A82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4373472" y="5620612"/>
            <a:ext cx="612193" cy="331126"/>
          </a:xfrm>
          <a:prstGeom prst="line">
            <a:avLst/>
          </a:prstGeom>
          <a:ln w="2540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接點 54">
            <a:extLst>
              <a:ext uri="{FF2B5EF4-FFF2-40B4-BE49-F238E27FC236}">
                <a16:creationId xmlns:a16="http://schemas.microsoft.com/office/drawing/2014/main" id="{244FD01E-1F41-43FC-BAB6-17F89209F521}"/>
              </a:ext>
            </a:extLst>
          </p:cNvPr>
          <p:cNvCxnSpPr>
            <a:cxnSpLocks/>
          </p:cNvCxnSpPr>
          <p:nvPr/>
        </p:nvCxnSpPr>
        <p:spPr>
          <a:xfrm>
            <a:off x="4994939" y="6008429"/>
            <a:ext cx="90907" cy="427123"/>
          </a:xfrm>
          <a:prstGeom prst="line">
            <a:avLst/>
          </a:prstGeom>
          <a:ln w="2540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矩形: 圓角 57">
            <a:extLst>
              <a:ext uri="{FF2B5EF4-FFF2-40B4-BE49-F238E27FC236}">
                <a16:creationId xmlns:a16="http://schemas.microsoft.com/office/drawing/2014/main" id="{87EAF777-E0C3-4F0F-A7D9-5D79C602581C}"/>
              </a:ext>
            </a:extLst>
          </p:cNvPr>
          <p:cNvSpPr/>
          <p:nvPr/>
        </p:nvSpPr>
        <p:spPr>
          <a:xfrm>
            <a:off x="4833261" y="6301534"/>
            <a:ext cx="485464" cy="474756"/>
          </a:xfrm>
          <a:prstGeom prst="roundRect">
            <a:avLst/>
          </a:prstGeom>
          <a:solidFill>
            <a:schemeClr val="tx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8720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101F0E9A-4C0F-4E69-B7D7-C8726820C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直接左轉的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>
                <a:solidFill>
                  <a:srgbClr val="FF0000"/>
                </a:solidFill>
              </a:rPr>
              <a:t>危險問題</a:t>
            </a:r>
            <a:r>
              <a:rPr lang="zh-TW" altLang="en-US" dirty="0"/>
              <a:t>與</a:t>
            </a:r>
            <a:r>
              <a:rPr lang="zh-TW" altLang="en-US" dirty="0">
                <a:solidFill>
                  <a:srgbClr val="FF0000"/>
                </a:solidFill>
              </a:rPr>
              <a:t>正確駕駛行為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ED87914-99A4-4402-A0F0-4D7B8A205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989F-1C86-4F19-BE01-A492E5AB47FA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0137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7FB3817-602A-431B-94EE-8B1CCC913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283" y="136527"/>
            <a:ext cx="11415251" cy="816430"/>
          </a:xfrm>
        </p:spPr>
        <p:txBody>
          <a:bodyPr/>
          <a:lstStyle/>
          <a:p>
            <a:r>
              <a:rPr lang="zh-TW" altLang="en-US" dirty="0"/>
              <a:t>機車可以直接左轉的路口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0684F7F-134F-46FD-8893-46FC363A7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8FB989F-1C86-4F19-BE01-A492E5AB47FA}" type="slidenum">
              <a:rPr lang="zh-TW" altLang="en-US" smtClean="0"/>
              <a:pPr/>
              <a:t>12</a:t>
            </a:fld>
            <a:endParaRPr lang="zh-TW" alt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EDCC48D0-1650-4CA0-A048-EAFD1CC0FAA3}"/>
              </a:ext>
            </a:extLst>
          </p:cNvPr>
          <p:cNvGrpSpPr/>
          <p:nvPr/>
        </p:nvGrpSpPr>
        <p:grpSpPr>
          <a:xfrm>
            <a:off x="1335598" y="1282936"/>
            <a:ext cx="9520804" cy="5173847"/>
            <a:chOff x="1899706" y="1830423"/>
            <a:chExt cx="8878400" cy="4485853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AAB2A529-3DC5-4009-8777-B5A1917F8A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023"/>
            <a:stretch/>
          </p:blipFill>
          <p:spPr>
            <a:xfrm>
              <a:off x="1899706" y="1830423"/>
              <a:ext cx="8392589" cy="4485853"/>
            </a:xfrm>
            <a:prstGeom prst="rect">
              <a:avLst/>
            </a:prstGeom>
          </p:spPr>
        </p:pic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311DC221-763E-4243-ADE8-097B4D9957BE}"/>
                </a:ext>
              </a:extLst>
            </p:cNvPr>
            <p:cNvSpPr txBox="1"/>
            <p:nvPr/>
          </p:nvSpPr>
          <p:spPr>
            <a:xfrm>
              <a:off x="5729396" y="5700722"/>
              <a:ext cx="1928733" cy="615553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zh-TW" altLang="en-US" sz="3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內側車道</a:t>
              </a: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EB2F5F3C-B2C4-4DB7-8A14-F0DCBB838FB5}"/>
                </a:ext>
              </a:extLst>
            </p:cNvPr>
            <p:cNvSpPr txBox="1"/>
            <p:nvPr/>
          </p:nvSpPr>
          <p:spPr>
            <a:xfrm>
              <a:off x="8849373" y="5700723"/>
              <a:ext cx="1928733" cy="615553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zh-TW" altLang="en-US" sz="3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外側車道</a:t>
              </a:r>
            </a:p>
          </p:txBody>
        </p:sp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EB05E81B-C8F2-48B8-9804-388DD8C0FE88}"/>
                </a:ext>
              </a:extLst>
            </p:cNvPr>
            <p:cNvSpPr/>
            <p:nvPr/>
          </p:nvSpPr>
          <p:spPr>
            <a:xfrm rot="16365702">
              <a:off x="6289327" y="4425449"/>
              <a:ext cx="795721" cy="167503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BCF410C2-BBAF-48B0-AE99-6A942F797350}"/>
                </a:ext>
              </a:extLst>
            </p:cNvPr>
            <p:cNvSpPr/>
            <p:nvPr/>
          </p:nvSpPr>
          <p:spPr>
            <a:xfrm rot="16365702">
              <a:off x="8438634" y="4419995"/>
              <a:ext cx="837824" cy="151459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5306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想一想，左轉時你會騎在哪裡？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如果要</a:t>
            </a:r>
            <a:r>
              <a:rPr lang="zh-TW" altLang="en-US" b="1" dirty="0">
                <a:solidFill>
                  <a:srgbClr val="FF0000"/>
                </a:solidFill>
              </a:rPr>
              <a:t>直接左轉</a:t>
            </a:r>
            <a:r>
              <a:rPr lang="zh-TW" altLang="en-US" dirty="0"/>
              <a:t>，你會在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內側還是外側車道左轉呢？</a:t>
            </a:r>
          </a:p>
          <a:p>
            <a:endParaRPr lang="zh-TW" altLang="en-US" dirty="0"/>
          </a:p>
        </p:txBody>
      </p:sp>
      <p:pic>
        <p:nvPicPr>
          <p:cNvPr id="17" name="內容版面配置區 3"/>
          <p:cNvPicPr>
            <a:picLocks noChangeAspect="1"/>
          </p:cNvPicPr>
          <p:nvPr/>
        </p:nvPicPr>
        <p:blipFill rotWithShape="1">
          <a:blip r:embed="rId2"/>
          <a:srcRect l="35308" t="32946" r="35076" b="36024"/>
          <a:stretch/>
        </p:blipFill>
        <p:spPr bwMode="auto">
          <a:xfrm>
            <a:off x="7112579" y="1134525"/>
            <a:ext cx="4730233" cy="5492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46DD8A40-0DBC-403F-8A16-F22E55A48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0342" y="4978231"/>
            <a:ext cx="195115" cy="396000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1BD247A9-EE48-413E-8131-9AF11543C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5168" y="4979116"/>
            <a:ext cx="195115" cy="396000"/>
          </a:xfrm>
          <a:prstGeom prst="rect">
            <a:avLst/>
          </a:prstGeom>
        </p:spPr>
      </p:pic>
      <p:grpSp>
        <p:nvGrpSpPr>
          <p:cNvPr id="21" name="群組 20"/>
          <p:cNvGrpSpPr/>
          <p:nvPr/>
        </p:nvGrpSpPr>
        <p:grpSpPr>
          <a:xfrm>
            <a:off x="10536749" y="4503044"/>
            <a:ext cx="1123200" cy="1066150"/>
            <a:chOff x="10502817" y="4247397"/>
            <a:chExt cx="1123200" cy="1066150"/>
          </a:xfrm>
        </p:grpSpPr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46231" y="4247397"/>
              <a:ext cx="340421" cy="149019"/>
            </a:xfrm>
            <a:prstGeom prst="rect">
              <a:avLst/>
            </a:prstGeom>
          </p:spPr>
        </p:pic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5AFF331C-82EC-474A-BA74-7E2B09923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505301" y="4437271"/>
              <a:ext cx="912456" cy="475083"/>
            </a:xfrm>
            <a:prstGeom prst="rect">
              <a:avLst/>
            </a:prstGeom>
          </p:spPr>
        </p:pic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180F39C6-0CD4-433B-9559-6A6A6F57E4F6}"/>
                </a:ext>
              </a:extLst>
            </p:cNvPr>
            <p:cNvSpPr txBox="1"/>
            <p:nvPr/>
          </p:nvSpPr>
          <p:spPr>
            <a:xfrm>
              <a:off x="10502817" y="4944215"/>
              <a:ext cx="1123200" cy="369332"/>
            </a:xfrm>
            <a:prstGeom prst="rect">
              <a:avLst/>
            </a:prstGeom>
            <a:solidFill>
              <a:srgbClr val="33FF3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車輛綠燈</a:t>
              </a:r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6708962" y="4132258"/>
            <a:ext cx="1088823" cy="1121319"/>
            <a:chOff x="6773824" y="3880616"/>
            <a:chExt cx="1088823" cy="1121319"/>
          </a:xfrm>
        </p:grpSpPr>
        <p:pic>
          <p:nvPicPr>
            <p:cNvPr id="30" name="圖片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7617927" y="4033529"/>
              <a:ext cx="340421" cy="149019"/>
            </a:xfrm>
            <a:prstGeom prst="rect">
              <a:avLst/>
            </a:prstGeom>
          </p:spPr>
        </p:pic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857B5D72-4CC6-4AE0-BD8A-43FC7F814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400000">
              <a:off x="6940863" y="4172691"/>
              <a:ext cx="959304" cy="499475"/>
            </a:xfrm>
            <a:prstGeom prst="rect">
              <a:avLst/>
            </a:prstGeom>
          </p:spPr>
        </p:pic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BC9E7B04-689D-414A-BBAB-489B7125CF5C}"/>
                </a:ext>
              </a:extLst>
            </p:cNvPr>
            <p:cNvSpPr/>
            <p:nvPr/>
          </p:nvSpPr>
          <p:spPr>
            <a:xfrm rot="5400000">
              <a:off x="6397830" y="4256610"/>
              <a:ext cx="1121319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r>
                <a:rPr lang="zh-TW" altLang="en-US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車輛紅燈</a:t>
              </a:r>
            </a:p>
          </p:txBody>
        </p:sp>
      </p:grp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C3CE3AC0-FF7D-6441-9AC8-720AEBE3A2BD}"/>
              </a:ext>
            </a:extLst>
          </p:cNvPr>
          <p:cNvSpPr txBox="1"/>
          <p:nvPr/>
        </p:nvSpPr>
        <p:spPr>
          <a:xfrm>
            <a:off x="9431291" y="5365685"/>
            <a:ext cx="44286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內側車道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BEBF6995-EB13-7D46-8E12-01D9ED549A3A}"/>
              </a:ext>
            </a:extLst>
          </p:cNvPr>
          <p:cNvSpPr txBox="1"/>
          <p:nvPr/>
        </p:nvSpPr>
        <p:spPr>
          <a:xfrm>
            <a:off x="9903385" y="5372587"/>
            <a:ext cx="4428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外側車道</a:t>
            </a:r>
          </a:p>
        </p:txBody>
      </p:sp>
      <p:sp>
        <p:nvSpPr>
          <p:cNvPr id="39" name="手繪多邊形 38">
            <a:extLst>
              <a:ext uri="{FF2B5EF4-FFF2-40B4-BE49-F238E27FC236}">
                <a16:creationId xmlns:a16="http://schemas.microsoft.com/office/drawing/2014/main" id="{020F0907-DCAF-B040-8C0E-79567A350AC2}"/>
              </a:ext>
            </a:extLst>
          </p:cNvPr>
          <p:cNvSpPr/>
          <p:nvPr/>
        </p:nvSpPr>
        <p:spPr>
          <a:xfrm>
            <a:off x="7889109" y="2841813"/>
            <a:ext cx="1764666" cy="2178716"/>
          </a:xfrm>
          <a:custGeom>
            <a:avLst/>
            <a:gdLst>
              <a:gd name="connsiteX0" fmla="*/ 3312368 w 3312368"/>
              <a:gd name="connsiteY0" fmla="*/ 3079102 h 3079102"/>
              <a:gd name="connsiteX1" fmla="*/ 3293706 w 3312368"/>
              <a:gd name="connsiteY1" fmla="*/ 793102 h 3079102"/>
              <a:gd name="connsiteX2" fmla="*/ 1754155 w 3312368"/>
              <a:gd name="connsiteY2" fmla="*/ 37322 h 3079102"/>
              <a:gd name="connsiteX3" fmla="*/ 0 w 3312368"/>
              <a:gd name="connsiteY3" fmla="*/ 0 h 3079102"/>
              <a:gd name="connsiteX0" fmla="*/ 3312368 w 3312368"/>
              <a:gd name="connsiteY0" fmla="*/ 3079102 h 3079102"/>
              <a:gd name="connsiteX1" fmla="*/ 3293706 w 3312368"/>
              <a:gd name="connsiteY1" fmla="*/ 793102 h 3079102"/>
              <a:gd name="connsiteX2" fmla="*/ 1754155 w 3312368"/>
              <a:gd name="connsiteY2" fmla="*/ 37322 h 3079102"/>
              <a:gd name="connsiteX3" fmla="*/ 0 w 3312368"/>
              <a:gd name="connsiteY3" fmla="*/ 0 h 3079102"/>
              <a:gd name="connsiteX0" fmla="*/ 3025856 w 3025856"/>
              <a:gd name="connsiteY0" fmla="*/ 3054718 h 3054718"/>
              <a:gd name="connsiteX1" fmla="*/ 3007194 w 3025856"/>
              <a:gd name="connsiteY1" fmla="*/ 768718 h 3054718"/>
              <a:gd name="connsiteX2" fmla="*/ 1467643 w 3025856"/>
              <a:gd name="connsiteY2" fmla="*/ 12938 h 3054718"/>
              <a:gd name="connsiteX3" fmla="*/ 0 w 3025856"/>
              <a:gd name="connsiteY3" fmla="*/ 0 h 3054718"/>
              <a:gd name="connsiteX0" fmla="*/ 3025856 w 3025856"/>
              <a:gd name="connsiteY0" fmla="*/ 3054718 h 3054718"/>
              <a:gd name="connsiteX1" fmla="*/ 3007194 w 3025856"/>
              <a:gd name="connsiteY1" fmla="*/ 768718 h 3054718"/>
              <a:gd name="connsiteX2" fmla="*/ 1467643 w 3025856"/>
              <a:gd name="connsiteY2" fmla="*/ 12938 h 3054718"/>
              <a:gd name="connsiteX3" fmla="*/ 0 w 3025856"/>
              <a:gd name="connsiteY3" fmla="*/ 0 h 3054718"/>
              <a:gd name="connsiteX0" fmla="*/ 3025856 w 3025856"/>
              <a:gd name="connsiteY0" fmla="*/ 3054718 h 3054718"/>
              <a:gd name="connsiteX1" fmla="*/ 3007194 w 3025856"/>
              <a:gd name="connsiteY1" fmla="*/ 768718 h 3054718"/>
              <a:gd name="connsiteX2" fmla="*/ 1467643 w 3025856"/>
              <a:gd name="connsiteY2" fmla="*/ 12938 h 3054718"/>
              <a:gd name="connsiteX3" fmla="*/ 0 w 3025856"/>
              <a:gd name="connsiteY3" fmla="*/ 0 h 3054718"/>
              <a:gd name="connsiteX0" fmla="*/ 3025856 w 3031578"/>
              <a:gd name="connsiteY0" fmla="*/ 3054718 h 3054718"/>
              <a:gd name="connsiteX1" fmla="*/ 3031578 w 3031578"/>
              <a:gd name="connsiteY1" fmla="*/ 1390510 h 3054718"/>
              <a:gd name="connsiteX2" fmla="*/ 1467643 w 3031578"/>
              <a:gd name="connsiteY2" fmla="*/ 12938 h 3054718"/>
              <a:gd name="connsiteX3" fmla="*/ 0 w 3031578"/>
              <a:gd name="connsiteY3" fmla="*/ 0 h 3054718"/>
              <a:gd name="connsiteX0" fmla="*/ 3025856 w 3031578"/>
              <a:gd name="connsiteY0" fmla="*/ 3072260 h 3072260"/>
              <a:gd name="connsiteX1" fmla="*/ 3031578 w 3031578"/>
              <a:gd name="connsiteY1" fmla="*/ 1408052 h 3072260"/>
              <a:gd name="connsiteX2" fmla="*/ 1095787 w 3031578"/>
              <a:gd name="connsiteY2" fmla="*/ 0 h 3072260"/>
              <a:gd name="connsiteX3" fmla="*/ 0 w 3031578"/>
              <a:gd name="connsiteY3" fmla="*/ 17542 h 3072260"/>
              <a:gd name="connsiteX0" fmla="*/ 3025856 w 3031578"/>
              <a:gd name="connsiteY0" fmla="*/ 3072260 h 3072260"/>
              <a:gd name="connsiteX1" fmla="*/ 3031578 w 3031578"/>
              <a:gd name="connsiteY1" fmla="*/ 1408052 h 3072260"/>
              <a:gd name="connsiteX2" fmla="*/ 1095787 w 3031578"/>
              <a:gd name="connsiteY2" fmla="*/ 0 h 3072260"/>
              <a:gd name="connsiteX3" fmla="*/ 0 w 3031578"/>
              <a:gd name="connsiteY3" fmla="*/ 17542 h 3072260"/>
              <a:gd name="connsiteX0" fmla="*/ 3025856 w 3031578"/>
              <a:gd name="connsiteY0" fmla="*/ 3078356 h 3078356"/>
              <a:gd name="connsiteX1" fmla="*/ 3031578 w 3031578"/>
              <a:gd name="connsiteY1" fmla="*/ 1414148 h 3078356"/>
              <a:gd name="connsiteX2" fmla="*/ 1132363 w 3031578"/>
              <a:gd name="connsiteY2" fmla="*/ 0 h 3078356"/>
              <a:gd name="connsiteX3" fmla="*/ 0 w 3031578"/>
              <a:gd name="connsiteY3" fmla="*/ 23638 h 3078356"/>
              <a:gd name="connsiteX0" fmla="*/ 3062432 w 3068154"/>
              <a:gd name="connsiteY0" fmla="*/ 3103486 h 3103486"/>
              <a:gd name="connsiteX1" fmla="*/ 3068154 w 3068154"/>
              <a:gd name="connsiteY1" fmla="*/ 1439278 h 3103486"/>
              <a:gd name="connsiteX2" fmla="*/ 1168939 w 3068154"/>
              <a:gd name="connsiteY2" fmla="*/ 25130 h 3103486"/>
              <a:gd name="connsiteX3" fmla="*/ 0 w 3068154"/>
              <a:gd name="connsiteY3" fmla="*/ 0 h 3103486"/>
              <a:gd name="connsiteX0" fmla="*/ 3001472 w 3007194"/>
              <a:gd name="connsiteY0" fmla="*/ 3079102 h 3079102"/>
              <a:gd name="connsiteX1" fmla="*/ 3007194 w 3007194"/>
              <a:gd name="connsiteY1" fmla="*/ 1414894 h 3079102"/>
              <a:gd name="connsiteX2" fmla="*/ 1107979 w 3007194"/>
              <a:gd name="connsiteY2" fmla="*/ 746 h 3079102"/>
              <a:gd name="connsiteX3" fmla="*/ 0 w 3007194"/>
              <a:gd name="connsiteY3" fmla="*/ 0 h 3079102"/>
              <a:gd name="connsiteX0" fmla="*/ 3001472 w 3007194"/>
              <a:gd name="connsiteY0" fmla="*/ 3079102 h 3079102"/>
              <a:gd name="connsiteX1" fmla="*/ 3007194 w 3007194"/>
              <a:gd name="connsiteY1" fmla="*/ 1414894 h 3079102"/>
              <a:gd name="connsiteX2" fmla="*/ 1107979 w 3007194"/>
              <a:gd name="connsiteY2" fmla="*/ 746 h 3079102"/>
              <a:gd name="connsiteX3" fmla="*/ 0 w 3007194"/>
              <a:gd name="connsiteY3" fmla="*/ 0 h 3079102"/>
              <a:gd name="connsiteX0" fmla="*/ 3001472 w 3007194"/>
              <a:gd name="connsiteY0" fmla="*/ 3079102 h 3079102"/>
              <a:gd name="connsiteX1" fmla="*/ 3007194 w 3007194"/>
              <a:gd name="connsiteY1" fmla="*/ 1414894 h 3079102"/>
              <a:gd name="connsiteX2" fmla="*/ 1107979 w 3007194"/>
              <a:gd name="connsiteY2" fmla="*/ 746 h 3079102"/>
              <a:gd name="connsiteX3" fmla="*/ 0 w 3007194"/>
              <a:gd name="connsiteY3" fmla="*/ 0 h 3079102"/>
              <a:gd name="connsiteX0" fmla="*/ 2553602 w 3007194"/>
              <a:gd name="connsiteY0" fmla="*/ 3088433 h 3088433"/>
              <a:gd name="connsiteX1" fmla="*/ 3007194 w 3007194"/>
              <a:gd name="connsiteY1" fmla="*/ 1414894 h 3088433"/>
              <a:gd name="connsiteX2" fmla="*/ 1107979 w 3007194"/>
              <a:gd name="connsiteY2" fmla="*/ 746 h 3088433"/>
              <a:gd name="connsiteX3" fmla="*/ 0 w 3007194"/>
              <a:gd name="connsiteY3" fmla="*/ 0 h 3088433"/>
              <a:gd name="connsiteX0" fmla="*/ 2553602 w 2596647"/>
              <a:gd name="connsiteY0" fmla="*/ 3088433 h 3088433"/>
              <a:gd name="connsiteX1" fmla="*/ 2596647 w 2596647"/>
              <a:gd name="connsiteY1" fmla="*/ 1536192 h 3088433"/>
              <a:gd name="connsiteX2" fmla="*/ 1107979 w 2596647"/>
              <a:gd name="connsiteY2" fmla="*/ 746 h 3088433"/>
              <a:gd name="connsiteX3" fmla="*/ 0 w 2596647"/>
              <a:gd name="connsiteY3" fmla="*/ 0 h 3088433"/>
              <a:gd name="connsiteX0" fmla="*/ 2553602 w 2596647"/>
              <a:gd name="connsiteY0" fmla="*/ 3088433 h 3088433"/>
              <a:gd name="connsiteX1" fmla="*/ 2596647 w 2596647"/>
              <a:gd name="connsiteY1" fmla="*/ 1536192 h 3088433"/>
              <a:gd name="connsiteX2" fmla="*/ 1107979 w 2596647"/>
              <a:gd name="connsiteY2" fmla="*/ 746 h 3088433"/>
              <a:gd name="connsiteX3" fmla="*/ 0 w 2596647"/>
              <a:gd name="connsiteY3" fmla="*/ 0 h 3088433"/>
              <a:gd name="connsiteX0" fmla="*/ 2553602 w 2559325"/>
              <a:gd name="connsiteY0" fmla="*/ 3088433 h 3088433"/>
              <a:gd name="connsiteX1" fmla="*/ 2559325 w 2559325"/>
              <a:gd name="connsiteY1" fmla="*/ 1741465 h 3088433"/>
              <a:gd name="connsiteX2" fmla="*/ 1107979 w 2559325"/>
              <a:gd name="connsiteY2" fmla="*/ 746 h 3088433"/>
              <a:gd name="connsiteX3" fmla="*/ 0 w 2559325"/>
              <a:gd name="connsiteY3" fmla="*/ 0 h 3088433"/>
              <a:gd name="connsiteX0" fmla="*/ 2553602 w 2559325"/>
              <a:gd name="connsiteY0" fmla="*/ 3088433 h 3088433"/>
              <a:gd name="connsiteX1" fmla="*/ 2559325 w 2559325"/>
              <a:gd name="connsiteY1" fmla="*/ 1741465 h 3088433"/>
              <a:gd name="connsiteX2" fmla="*/ 1107979 w 2559325"/>
              <a:gd name="connsiteY2" fmla="*/ 746 h 3088433"/>
              <a:gd name="connsiteX3" fmla="*/ 0 w 2559325"/>
              <a:gd name="connsiteY3" fmla="*/ 0 h 3088433"/>
              <a:gd name="connsiteX0" fmla="*/ 2562933 w 2563249"/>
              <a:gd name="connsiteY0" fmla="*/ 3051111 h 3051111"/>
              <a:gd name="connsiteX1" fmla="*/ 2559325 w 2563249"/>
              <a:gd name="connsiteY1" fmla="*/ 1741465 h 3051111"/>
              <a:gd name="connsiteX2" fmla="*/ 1107979 w 2563249"/>
              <a:gd name="connsiteY2" fmla="*/ 746 h 3051111"/>
              <a:gd name="connsiteX3" fmla="*/ 0 w 2563249"/>
              <a:gd name="connsiteY3" fmla="*/ 0 h 3051111"/>
              <a:gd name="connsiteX0" fmla="*/ 2562933 w 2563249"/>
              <a:gd name="connsiteY0" fmla="*/ 3051111 h 3051111"/>
              <a:gd name="connsiteX1" fmla="*/ 2559325 w 2563249"/>
              <a:gd name="connsiteY1" fmla="*/ 1741465 h 3051111"/>
              <a:gd name="connsiteX2" fmla="*/ 1107979 w 2563249"/>
              <a:gd name="connsiteY2" fmla="*/ 746 h 3051111"/>
              <a:gd name="connsiteX3" fmla="*/ 0 w 2563249"/>
              <a:gd name="connsiteY3" fmla="*/ 0 h 3051111"/>
              <a:gd name="connsiteX0" fmla="*/ 2553603 w 2559325"/>
              <a:gd name="connsiteY0" fmla="*/ 3013788 h 3013788"/>
              <a:gd name="connsiteX1" fmla="*/ 2559325 w 2559325"/>
              <a:gd name="connsiteY1" fmla="*/ 1741465 h 3013788"/>
              <a:gd name="connsiteX2" fmla="*/ 1107979 w 2559325"/>
              <a:gd name="connsiteY2" fmla="*/ 746 h 3013788"/>
              <a:gd name="connsiteX3" fmla="*/ 0 w 2559325"/>
              <a:gd name="connsiteY3" fmla="*/ 0 h 3013788"/>
              <a:gd name="connsiteX0" fmla="*/ 2590926 w 2596648"/>
              <a:gd name="connsiteY0" fmla="*/ 3013788 h 3013788"/>
              <a:gd name="connsiteX1" fmla="*/ 2596648 w 2596648"/>
              <a:gd name="connsiteY1" fmla="*/ 1741465 h 3013788"/>
              <a:gd name="connsiteX2" fmla="*/ 1145302 w 2596648"/>
              <a:gd name="connsiteY2" fmla="*/ 746 h 3013788"/>
              <a:gd name="connsiteX3" fmla="*/ 0 w 2596648"/>
              <a:gd name="connsiteY3" fmla="*/ 0 h 3013788"/>
              <a:gd name="connsiteX0" fmla="*/ 2568066 w 2596648"/>
              <a:gd name="connsiteY0" fmla="*/ 3013788 h 3013788"/>
              <a:gd name="connsiteX1" fmla="*/ 2596648 w 2596648"/>
              <a:gd name="connsiteY1" fmla="*/ 1741465 h 3013788"/>
              <a:gd name="connsiteX2" fmla="*/ 1145302 w 2596648"/>
              <a:gd name="connsiteY2" fmla="*/ 746 h 3013788"/>
              <a:gd name="connsiteX3" fmla="*/ 0 w 2596648"/>
              <a:gd name="connsiteY3" fmla="*/ 0 h 3013788"/>
              <a:gd name="connsiteX0" fmla="*/ 2568066 w 2568170"/>
              <a:gd name="connsiteY0" fmla="*/ 3013788 h 3013788"/>
              <a:gd name="connsiteX1" fmla="*/ 2547118 w 2568170"/>
              <a:gd name="connsiteY1" fmla="*/ 1592875 h 3013788"/>
              <a:gd name="connsiteX2" fmla="*/ 1145302 w 2568170"/>
              <a:gd name="connsiteY2" fmla="*/ 746 h 3013788"/>
              <a:gd name="connsiteX3" fmla="*/ 0 w 2568170"/>
              <a:gd name="connsiteY3" fmla="*/ 0 h 3013788"/>
              <a:gd name="connsiteX0" fmla="*/ 2560446 w 2560594"/>
              <a:gd name="connsiteY0" fmla="*/ 3006168 h 3006168"/>
              <a:gd name="connsiteX1" fmla="*/ 2547118 w 2560594"/>
              <a:gd name="connsiteY1" fmla="*/ 1592875 h 3006168"/>
              <a:gd name="connsiteX2" fmla="*/ 1145302 w 2560594"/>
              <a:gd name="connsiteY2" fmla="*/ 746 h 3006168"/>
              <a:gd name="connsiteX3" fmla="*/ 0 w 2560594"/>
              <a:gd name="connsiteY3" fmla="*/ 0 h 3006168"/>
              <a:gd name="connsiteX0" fmla="*/ 2560446 w 2573788"/>
              <a:gd name="connsiteY0" fmla="*/ 3006168 h 3006168"/>
              <a:gd name="connsiteX1" fmla="*/ 2573788 w 2573788"/>
              <a:gd name="connsiteY1" fmla="*/ 1650025 h 3006168"/>
              <a:gd name="connsiteX2" fmla="*/ 1145302 w 2573788"/>
              <a:gd name="connsiteY2" fmla="*/ 746 h 3006168"/>
              <a:gd name="connsiteX3" fmla="*/ 0 w 2573788"/>
              <a:gd name="connsiteY3" fmla="*/ 0 h 3006168"/>
              <a:gd name="connsiteX0" fmla="*/ 2560446 w 2581408"/>
              <a:gd name="connsiteY0" fmla="*/ 3006168 h 3006168"/>
              <a:gd name="connsiteX1" fmla="*/ 2581408 w 2581408"/>
              <a:gd name="connsiteY1" fmla="*/ 1924345 h 3006168"/>
              <a:gd name="connsiteX2" fmla="*/ 1145302 w 2581408"/>
              <a:gd name="connsiteY2" fmla="*/ 746 h 3006168"/>
              <a:gd name="connsiteX3" fmla="*/ 0 w 2581408"/>
              <a:gd name="connsiteY3" fmla="*/ 0 h 3006168"/>
              <a:gd name="connsiteX0" fmla="*/ 2560446 w 2581565"/>
              <a:gd name="connsiteY0" fmla="*/ 3006168 h 3006168"/>
              <a:gd name="connsiteX1" fmla="*/ 2581408 w 2581565"/>
              <a:gd name="connsiteY1" fmla="*/ 1924345 h 3006168"/>
              <a:gd name="connsiteX2" fmla="*/ 1145302 w 2581565"/>
              <a:gd name="connsiteY2" fmla="*/ 746 h 3006168"/>
              <a:gd name="connsiteX3" fmla="*/ 0 w 2581565"/>
              <a:gd name="connsiteY3" fmla="*/ 0 h 3006168"/>
              <a:gd name="connsiteX0" fmla="*/ 2560446 w 2581408"/>
              <a:gd name="connsiteY0" fmla="*/ 3006168 h 3006168"/>
              <a:gd name="connsiteX1" fmla="*/ 2581408 w 2581408"/>
              <a:gd name="connsiteY1" fmla="*/ 1924345 h 3006168"/>
              <a:gd name="connsiteX2" fmla="*/ 1145302 w 2581408"/>
              <a:gd name="connsiteY2" fmla="*/ 746 h 3006168"/>
              <a:gd name="connsiteX3" fmla="*/ 0 w 2581408"/>
              <a:gd name="connsiteY3" fmla="*/ 0 h 3006168"/>
              <a:gd name="connsiteX0" fmla="*/ 2560446 w 2563120"/>
              <a:gd name="connsiteY0" fmla="*/ 3006168 h 3006168"/>
              <a:gd name="connsiteX1" fmla="*/ 2563120 w 2563120"/>
              <a:gd name="connsiteY1" fmla="*/ 1820713 h 3006168"/>
              <a:gd name="connsiteX2" fmla="*/ 1145302 w 2563120"/>
              <a:gd name="connsiteY2" fmla="*/ 746 h 3006168"/>
              <a:gd name="connsiteX3" fmla="*/ 0 w 2563120"/>
              <a:gd name="connsiteY3" fmla="*/ 0 h 3006168"/>
              <a:gd name="connsiteX0" fmla="*/ 2560446 w 2563120"/>
              <a:gd name="connsiteY0" fmla="*/ 3006168 h 3006168"/>
              <a:gd name="connsiteX1" fmla="*/ 2563120 w 2563120"/>
              <a:gd name="connsiteY1" fmla="*/ 1820713 h 3006168"/>
              <a:gd name="connsiteX2" fmla="*/ 1145302 w 2563120"/>
              <a:gd name="connsiteY2" fmla="*/ 746 h 3006168"/>
              <a:gd name="connsiteX3" fmla="*/ 0 w 2563120"/>
              <a:gd name="connsiteY3" fmla="*/ 0 h 3006168"/>
              <a:gd name="connsiteX0" fmla="*/ 2560446 w 2575312"/>
              <a:gd name="connsiteY0" fmla="*/ 3006168 h 3006168"/>
              <a:gd name="connsiteX1" fmla="*/ 2575312 w 2575312"/>
              <a:gd name="connsiteY1" fmla="*/ 1973113 h 3006168"/>
              <a:gd name="connsiteX2" fmla="*/ 1145302 w 2575312"/>
              <a:gd name="connsiteY2" fmla="*/ 746 h 3006168"/>
              <a:gd name="connsiteX3" fmla="*/ 0 w 2575312"/>
              <a:gd name="connsiteY3" fmla="*/ 0 h 3006168"/>
              <a:gd name="connsiteX0" fmla="*/ 2560446 w 2575312"/>
              <a:gd name="connsiteY0" fmla="*/ 3006168 h 3006168"/>
              <a:gd name="connsiteX1" fmla="*/ 2575312 w 2575312"/>
              <a:gd name="connsiteY1" fmla="*/ 1973113 h 3006168"/>
              <a:gd name="connsiteX2" fmla="*/ 1145302 w 2575312"/>
              <a:gd name="connsiteY2" fmla="*/ 746 h 3006168"/>
              <a:gd name="connsiteX3" fmla="*/ 0 w 2575312"/>
              <a:gd name="connsiteY3" fmla="*/ 0 h 3006168"/>
              <a:gd name="connsiteX0" fmla="*/ 2560446 w 2569216"/>
              <a:gd name="connsiteY0" fmla="*/ 3006168 h 3006168"/>
              <a:gd name="connsiteX1" fmla="*/ 2569216 w 2569216"/>
              <a:gd name="connsiteY1" fmla="*/ 1948729 h 3006168"/>
              <a:gd name="connsiteX2" fmla="*/ 1145302 w 2569216"/>
              <a:gd name="connsiteY2" fmla="*/ 746 h 3006168"/>
              <a:gd name="connsiteX3" fmla="*/ 0 w 2569216"/>
              <a:gd name="connsiteY3" fmla="*/ 0 h 3006168"/>
              <a:gd name="connsiteX0" fmla="*/ 2560446 w 2575312"/>
              <a:gd name="connsiteY0" fmla="*/ 3006168 h 3006168"/>
              <a:gd name="connsiteX1" fmla="*/ 2575312 w 2575312"/>
              <a:gd name="connsiteY1" fmla="*/ 1778041 h 3006168"/>
              <a:gd name="connsiteX2" fmla="*/ 1145302 w 2575312"/>
              <a:gd name="connsiteY2" fmla="*/ 746 h 3006168"/>
              <a:gd name="connsiteX3" fmla="*/ 0 w 2575312"/>
              <a:gd name="connsiteY3" fmla="*/ 0 h 3006168"/>
              <a:gd name="connsiteX0" fmla="*/ 2560446 w 2575336"/>
              <a:gd name="connsiteY0" fmla="*/ 3006168 h 3006168"/>
              <a:gd name="connsiteX1" fmla="*/ 2575312 w 2575336"/>
              <a:gd name="connsiteY1" fmla="*/ 1778041 h 3006168"/>
              <a:gd name="connsiteX2" fmla="*/ 1145302 w 2575336"/>
              <a:gd name="connsiteY2" fmla="*/ 746 h 3006168"/>
              <a:gd name="connsiteX3" fmla="*/ 0 w 2575336"/>
              <a:gd name="connsiteY3" fmla="*/ 0 h 3006168"/>
              <a:gd name="connsiteX0" fmla="*/ 2560446 w 2563145"/>
              <a:gd name="connsiteY0" fmla="*/ 3006168 h 3006168"/>
              <a:gd name="connsiteX1" fmla="*/ 2563120 w 2563145"/>
              <a:gd name="connsiteY1" fmla="*/ 2302297 h 3006168"/>
              <a:gd name="connsiteX2" fmla="*/ 1145302 w 2563145"/>
              <a:gd name="connsiteY2" fmla="*/ 746 h 3006168"/>
              <a:gd name="connsiteX3" fmla="*/ 0 w 2563145"/>
              <a:gd name="connsiteY3" fmla="*/ 0 h 3006168"/>
              <a:gd name="connsiteX0" fmla="*/ 2560446 w 2563120"/>
              <a:gd name="connsiteY0" fmla="*/ 3006168 h 3006168"/>
              <a:gd name="connsiteX1" fmla="*/ 2563120 w 2563120"/>
              <a:gd name="connsiteY1" fmla="*/ 2302297 h 3006168"/>
              <a:gd name="connsiteX2" fmla="*/ 1145302 w 2563120"/>
              <a:gd name="connsiteY2" fmla="*/ 746 h 3006168"/>
              <a:gd name="connsiteX3" fmla="*/ 0 w 2563120"/>
              <a:gd name="connsiteY3" fmla="*/ 0 h 3006168"/>
              <a:gd name="connsiteX0" fmla="*/ 2560446 w 2563536"/>
              <a:gd name="connsiteY0" fmla="*/ 3006168 h 3006168"/>
              <a:gd name="connsiteX1" fmla="*/ 2563120 w 2563536"/>
              <a:gd name="connsiteY1" fmla="*/ 2302297 h 3006168"/>
              <a:gd name="connsiteX2" fmla="*/ 1145302 w 2563536"/>
              <a:gd name="connsiteY2" fmla="*/ 746 h 3006168"/>
              <a:gd name="connsiteX3" fmla="*/ 0 w 2563536"/>
              <a:gd name="connsiteY3" fmla="*/ 0 h 3006168"/>
              <a:gd name="connsiteX0" fmla="*/ 2560446 w 2563419"/>
              <a:gd name="connsiteY0" fmla="*/ 3006168 h 3006168"/>
              <a:gd name="connsiteX1" fmla="*/ 2563120 w 2563419"/>
              <a:gd name="connsiteY1" fmla="*/ 2302297 h 3006168"/>
              <a:gd name="connsiteX2" fmla="*/ 962422 w 2563419"/>
              <a:gd name="connsiteY2" fmla="*/ 746 h 3006168"/>
              <a:gd name="connsiteX3" fmla="*/ 0 w 2563419"/>
              <a:gd name="connsiteY3" fmla="*/ 0 h 3006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3419" h="3006168">
                <a:moveTo>
                  <a:pt x="2560446" y="3006168"/>
                </a:moveTo>
                <a:cubicBezTo>
                  <a:pt x="2562354" y="2445211"/>
                  <a:pt x="2561212" y="2751286"/>
                  <a:pt x="2563120" y="2302297"/>
                </a:cubicBezTo>
                <a:cubicBezTo>
                  <a:pt x="2579137" y="896546"/>
                  <a:pt x="1951094" y="33217"/>
                  <a:pt x="962422" y="746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rgbClr val="0000FF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0" name="橢圓 39"/>
          <p:cNvSpPr/>
          <p:nvPr/>
        </p:nvSpPr>
        <p:spPr>
          <a:xfrm>
            <a:off x="9365000" y="4890395"/>
            <a:ext cx="546931" cy="546931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802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67A28F3D-ABE6-4C17-9FB3-BA1C1B241F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98" t="30032" r="41330" b="40926"/>
          <a:stretch/>
        </p:blipFill>
        <p:spPr>
          <a:xfrm>
            <a:off x="7472690" y="1125677"/>
            <a:ext cx="4578799" cy="559008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A22FF90-3591-4EC1-B23A-5C0C822EA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未提前變換至內側車道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A2E9C0C-5133-4769-8B36-D12FE793D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機車在</a:t>
            </a:r>
            <a:r>
              <a:rPr lang="zh-TW" altLang="en-US" b="1" dirty="0">
                <a:solidFill>
                  <a:srgbClr val="FF0000"/>
                </a:solidFill>
              </a:rPr>
              <a:t>外側車道直接左轉</a:t>
            </a:r>
            <a:r>
              <a:rPr lang="zh-TW" altLang="en-US" dirty="0"/>
              <a:t>，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被內側車道直行汽車撞上。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6281AA5-045A-492B-BC50-836C590C7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989F-1C86-4F19-BE01-A492E5AB47FA}" type="slidenum">
              <a:rPr lang="zh-TW" altLang="en-US" smtClean="0"/>
              <a:t>14</a:t>
            </a:fld>
            <a:endParaRPr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09D4CC67-DFA1-4DCE-A3B4-39B6409E4130}"/>
              </a:ext>
            </a:extLst>
          </p:cNvPr>
          <p:cNvGrpSpPr/>
          <p:nvPr/>
        </p:nvGrpSpPr>
        <p:grpSpPr>
          <a:xfrm>
            <a:off x="10839053" y="4133134"/>
            <a:ext cx="1123200" cy="1075710"/>
            <a:chOff x="10674807" y="4006765"/>
            <a:chExt cx="1123200" cy="1075710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26F8D044-E30F-4E2F-B1C3-11D25798B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18221" y="4006765"/>
              <a:ext cx="340421" cy="149019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151E705D-57EE-4C4D-BCA2-1E87FE302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77291" y="4198491"/>
              <a:ext cx="912456" cy="475083"/>
            </a:xfrm>
            <a:prstGeom prst="rect">
              <a:avLst/>
            </a:prstGeom>
          </p:spPr>
        </p:pic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F36A1CC3-F577-4357-B0E6-D9983CCDF97F}"/>
                </a:ext>
              </a:extLst>
            </p:cNvPr>
            <p:cNvSpPr txBox="1"/>
            <p:nvPr/>
          </p:nvSpPr>
          <p:spPr>
            <a:xfrm>
              <a:off x="10674807" y="4713143"/>
              <a:ext cx="1123200" cy="369332"/>
            </a:xfrm>
            <a:prstGeom prst="rect">
              <a:avLst/>
            </a:prstGeom>
            <a:solidFill>
              <a:srgbClr val="33FF3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車輛綠燈</a:t>
              </a:r>
            </a:p>
          </p:txBody>
        </p:sp>
      </p:grp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30B0B9A8-91FC-4666-AE59-6B48FEA4589C}"/>
              </a:ext>
            </a:extLst>
          </p:cNvPr>
          <p:cNvCxnSpPr>
            <a:cxnSpLocks/>
          </p:cNvCxnSpPr>
          <p:nvPr/>
        </p:nvCxnSpPr>
        <p:spPr>
          <a:xfrm flipV="1">
            <a:off x="9930941" y="3207989"/>
            <a:ext cx="0" cy="2236957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片 12">
            <a:extLst>
              <a:ext uri="{FF2B5EF4-FFF2-40B4-BE49-F238E27FC236}">
                <a16:creationId xmlns:a16="http://schemas.microsoft.com/office/drawing/2014/main" id="{C08956EB-5281-45AD-BD3F-3179C49521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21825" y="5444946"/>
            <a:ext cx="402337" cy="79200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7EFF75D6-13D5-4593-AACF-FFDD235DF8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7388" y="5082363"/>
            <a:ext cx="180000" cy="362583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36B1D823-2B3F-4523-96B6-1FBD4398C712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780211" y="3586286"/>
            <a:ext cx="301459" cy="362840"/>
          </a:xfrm>
          <a:prstGeom prst="rect">
            <a:avLst/>
          </a:prstGeom>
        </p:spPr>
      </p:pic>
      <p:sp>
        <p:nvSpPr>
          <p:cNvPr id="16" name="弧形 15">
            <a:extLst>
              <a:ext uri="{FF2B5EF4-FFF2-40B4-BE49-F238E27FC236}">
                <a16:creationId xmlns:a16="http://schemas.microsoft.com/office/drawing/2014/main" id="{65BC399C-C1BD-4665-8D01-81442D3E7EC6}"/>
              </a:ext>
            </a:extLst>
          </p:cNvPr>
          <p:cNvSpPr/>
          <p:nvPr/>
        </p:nvSpPr>
        <p:spPr>
          <a:xfrm rot="341462">
            <a:off x="5890044" y="2784611"/>
            <a:ext cx="4523537" cy="4663244"/>
          </a:xfrm>
          <a:prstGeom prst="arc">
            <a:avLst>
              <a:gd name="adj1" fmla="val 18294929"/>
              <a:gd name="adj2" fmla="val 21228189"/>
            </a:avLst>
          </a:prstGeom>
          <a:ln w="38100">
            <a:solidFill>
              <a:srgbClr val="0000FF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0000FF"/>
              </a:solidFill>
            </a:endParaRPr>
          </a:p>
        </p:txBody>
      </p:sp>
      <p:pic>
        <p:nvPicPr>
          <p:cNvPr id="6" name="騎士硬擠左轉遭撞　外側車卻無辜「陪摔」│三立新聞台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FF68B3B-2FF4-4940-AF26-D8BDC2DD2C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5687" r="5957" b="11401"/>
          <a:stretch/>
        </p:blipFill>
        <p:spPr>
          <a:xfrm>
            <a:off x="322239" y="2272867"/>
            <a:ext cx="6860282" cy="3869552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F5C787CB-F394-49EE-9F38-B8C6F9C6EE73}"/>
              </a:ext>
            </a:extLst>
          </p:cNvPr>
          <p:cNvSpPr txBox="1"/>
          <p:nvPr/>
        </p:nvSpPr>
        <p:spPr>
          <a:xfrm>
            <a:off x="266950" y="6172177"/>
            <a:ext cx="25169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影片來源：三立新聞 </a:t>
            </a:r>
            <a:r>
              <a:rPr lang="en-US" altLang="zh-TW" sz="1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Youtube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頻道</a:t>
            </a:r>
          </a:p>
        </p:txBody>
      </p:sp>
    </p:spTree>
    <p:extLst>
      <p:ext uri="{BB962C8B-B14F-4D97-AF65-F5344CB8AC3E}">
        <p14:creationId xmlns:p14="http://schemas.microsoft.com/office/powerpoint/2010/main" val="374937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2.91667E-6 -0.05301 L -0.00313 -0.09491 L -0.00534 -0.13009 L -0.01224 -0.16389 L -0.0267 -0.20393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1" y="-10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-3000000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2.08333E-6 -3.7037E-7 L -2.08333E-6 -0.23287 " pathEditMode="relative" rAng="0" ptsTypes="AA">
                                      <p:cBhvr>
                                        <p:cTn id="10" dur="18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4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6994C5-60C8-4F64-9DC7-A9D81CCF2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283" y="136527"/>
            <a:ext cx="11415251" cy="816430"/>
          </a:xfrm>
        </p:spPr>
        <p:txBody>
          <a:bodyPr/>
          <a:lstStyle/>
          <a:p>
            <a:r>
              <a:rPr lang="zh-TW" altLang="en-US" dirty="0"/>
              <a:t>如何安全變換車道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11F0CDC-2085-4E55-B73D-6280B2D19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438" y="1147763"/>
            <a:ext cx="7838122" cy="4908550"/>
          </a:xfrm>
        </p:spPr>
        <p:txBody>
          <a:bodyPr>
            <a:normAutofit/>
          </a:bodyPr>
          <a:lstStyle/>
          <a:p>
            <a:r>
              <a:rPr lang="zh-TW" altLang="en-US" dirty="0"/>
              <a:t>騎在</a:t>
            </a:r>
            <a:r>
              <a:rPr lang="zh-TW" altLang="en-US" b="1" dirty="0">
                <a:solidFill>
                  <a:srgbClr val="FF0000"/>
                </a:solidFill>
              </a:rPr>
              <a:t>外側車道</a:t>
            </a:r>
            <a:r>
              <a:rPr lang="zh-TW" altLang="en-US" dirty="0"/>
              <a:t>，要在前方路口左轉時，機車騎士應</a:t>
            </a:r>
            <a:r>
              <a:rPr lang="zh-TW" altLang="en-US" b="1" dirty="0">
                <a:solidFill>
                  <a:srgbClr val="FF0000"/>
                </a:solidFill>
              </a:rPr>
              <a:t>提前變換到內側車道</a:t>
            </a:r>
            <a:r>
              <a:rPr lang="zh-TW" altLang="en-US" dirty="0"/>
              <a:t>再左轉，</a:t>
            </a:r>
            <a:br>
              <a:rPr lang="zh-TW" altLang="en-US" dirty="0"/>
            </a:br>
            <a:r>
              <a:rPr lang="zh-TW" altLang="en-US" dirty="0"/>
              <a:t>而且須要</a:t>
            </a:r>
            <a:r>
              <a:rPr lang="en-US" altLang="zh-TW" dirty="0"/>
              <a:t>…</a:t>
            </a:r>
            <a:endParaRPr lang="zh-TW" alt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5CF08F5-428D-4931-89E6-AC94B81A8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8FB989F-1C86-4F19-BE01-A492E5AB47FA}" type="slidenum">
              <a:rPr lang="zh-TW" altLang="en-US" smtClean="0"/>
              <a:pPr/>
              <a:t>15</a:t>
            </a:fld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A1BB20B-DD26-4628-8BFB-DE221A3074AC}"/>
              </a:ext>
            </a:extLst>
          </p:cNvPr>
          <p:cNvSpPr txBox="1"/>
          <p:nvPr/>
        </p:nvSpPr>
        <p:spPr>
          <a:xfrm>
            <a:off x="887160" y="5076452"/>
            <a:ext cx="56284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等候空檔，換到內側車道。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AC3ED63-1C37-4A6F-BA37-CA936648E87A}"/>
              </a:ext>
            </a:extLst>
          </p:cNvPr>
          <p:cNvSpPr txBox="1"/>
          <p:nvPr/>
        </p:nvSpPr>
        <p:spPr>
          <a:xfrm>
            <a:off x="894591" y="3491881"/>
            <a:ext cx="4942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提早打左側方向燈。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8" name="向下箭號 7">
            <a:extLst>
              <a:ext uri="{FF2B5EF4-FFF2-40B4-BE49-F238E27FC236}">
                <a16:creationId xmlns:a16="http://schemas.microsoft.com/office/drawing/2014/main" id="{B3545C50-8A78-4AD4-A7CF-2A2C01719387}"/>
              </a:ext>
            </a:extLst>
          </p:cNvPr>
          <p:cNvSpPr/>
          <p:nvPr/>
        </p:nvSpPr>
        <p:spPr>
          <a:xfrm>
            <a:off x="3594506" y="2588427"/>
            <a:ext cx="576833" cy="712027"/>
          </a:xfrm>
          <a:prstGeom prst="downArrow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CA61313-F3F2-495E-895F-EAF4489CC92F}"/>
              </a:ext>
            </a:extLst>
          </p:cNvPr>
          <p:cNvSpPr txBox="1"/>
          <p:nvPr/>
        </p:nvSpPr>
        <p:spPr>
          <a:xfrm>
            <a:off x="894591" y="4277358"/>
            <a:ext cx="68595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看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照後鏡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或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擺頭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注意左後側來車。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B87F1AAE-7499-40AA-9442-0E271E056B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041" y1="1038" x2="28291" y2="16615"/>
                        <a14:foregroundMark x1="25737" y1="1973" x2="26130" y2="10903"/>
                        <a14:foregroundMark x1="23576" y1="12357" x2="982" y2="13188"/>
                        <a14:foregroundMark x1="70530" y1="1661" x2="70923" y2="9969"/>
                        <a14:foregroundMark x1="4322" y1="28453" x2="26916" y2="33749"/>
                        <a14:foregroundMark x1="70530" y1="10384" x2="95678" y2="12980"/>
                        <a14:foregroundMark x1="70530" y1="38318" x2="69352" y2="97819"/>
                        <a14:foregroundMark x1="982" y1="37072" x2="24754" y2="37072"/>
                        <a14:foregroundMark x1="26326" y1="38110" x2="26130" y2="96262"/>
                        <a14:backgroundMark x1="90570" y1="89720" x2="97642" y2="87643"/>
                        <a14:backgroundMark x1="91159" y1="89720" x2="95088" y2="99688"/>
                        <a14:backgroundMark x1="2161" y1="6023" x2="12181" y2="6023"/>
                        <a14:backgroundMark x1="88409" y1="519" x2="92927" y2="6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6" t="5900" r="5575"/>
          <a:stretch/>
        </p:blipFill>
        <p:spPr>
          <a:xfrm>
            <a:off x="8828380" y="1141970"/>
            <a:ext cx="2845751" cy="5558543"/>
          </a:xfrm>
          <a:prstGeom prst="rect">
            <a:avLst/>
          </a:prstGeom>
        </p:spPr>
      </p:pic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4903F6E8-31CA-4D73-BAE5-5F49D7C12ED4}"/>
              </a:ext>
            </a:extLst>
          </p:cNvPr>
          <p:cNvCxnSpPr>
            <a:cxnSpLocks/>
          </p:cNvCxnSpPr>
          <p:nvPr/>
        </p:nvCxnSpPr>
        <p:spPr>
          <a:xfrm flipV="1">
            <a:off x="10370235" y="4485352"/>
            <a:ext cx="0" cy="1807999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9A7DE2FD-2DFE-4F15-96A1-3F8F7FD72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8036" y="5960242"/>
            <a:ext cx="302359" cy="142357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534E9657-85B5-4DA9-9384-AC2D5FF869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7513" y="6120887"/>
            <a:ext cx="159619" cy="323958"/>
          </a:xfrm>
          <a:prstGeom prst="rect">
            <a:avLst/>
          </a:prstGeom>
        </p:spPr>
      </p:pic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48A27891-C7D7-424B-B0A9-63999FE35A35}"/>
              </a:ext>
            </a:extLst>
          </p:cNvPr>
          <p:cNvCxnSpPr>
            <a:cxnSpLocks/>
          </p:cNvCxnSpPr>
          <p:nvPr/>
        </p:nvCxnSpPr>
        <p:spPr>
          <a:xfrm flipH="1" flipV="1">
            <a:off x="10426243" y="5125434"/>
            <a:ext cx="238124" cy="115442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2DD972EF-7AF5-4E1C-83BB-90425C9FD4D2}"/>
              </a:ext>
            </a:extLst>
          </p:cNvPr>
          <p:cNvCxnSpPr>
            <a:cxnSpLocks/>
          </p:cNvCxnSpPr>
          <p:nvPr/>
        </p:nvCxnSpPr>
        <p:spPr>
          <a:xfrm flipV="1">
            <a:off x="10377855" y="4696807"/>
            <a:ext cx="0" cy="34225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圖片 15">
            <a:extLst>
              <a:ext uri="{FF2B5EF4-FFF2-40B4-BE49-F238E27FC236}">
                <a16:creationId xmlns:a16="http://schemas.microsoft.com/office/drawing/2014/main" id="{54C65A24-7470-4D6C-81E4-EEF1121788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1502" y="3084777"/>
            <a:ext cx="340421" cy="149019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D0210A9F-B74D-4478-B45E-B666FF97C1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7562" y="3265729"/>
            <a:ext cx="912456" cy="475083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3933A1EE-CE7B-4257-B50E-16CEFF55F617}"/>
              </a:ext>
            </a:extLst>
          </p:cNvPr>
          <p:cNvSpPr txBox="1"/>
          <p:nvPr/>
        </p:nvSpPr>
        <p:spPr>
          <a:xfrm>
            <a:off x="10885291" y="3796027"/>
            <a:ext cx="1123200" cy="369332"/>
          </a:xfrm>
          <a:prstGeom prst="rect">
            <a:avLst/>
          </a:prstGeom>
          <a:solidFill>
            <a:srgbClr val="33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車輛綠燈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6A96D4BF-61EA-45D5-A6EC-49F6BF363A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284781" y="6288100"/>
            <a:ext cx="182880" cy="360000"/>
          </a:xfrm>
          <a:prstGeom prst="rect">
            <a:avLst/>
          </a:prstGeom>
        </p:spPr>
      </p:pic>
      <p:sp>
        <p:nvSpPr>
          <p:cNvPr id="20" name="橢圓 19">
            <a:extLst>
              <a:ext uri="{FF2B5EF4-FFF2-40B4-BE49-F238E27FC236}">
                <a16:creationId xmlns:a16="http://schemas.microsoft.com/office/drawing/2014/main" id="{E2D8B7F1-9D6D-40FB-ADD1-9A7AF5E5FA8A}"/>
              </a:ext>
            </a:extLst>
          </p:cNvPr>
          <p:cNvSpPr/>
          <p:nvPr/>
        </p:nvSpPr>
        <p:spPr>
          <a:xfrm>
            <a:off x="10312357" y="5811345"/>
            <a:ext cx="748033" cy="73411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9679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00052 -0.3370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685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-0.02474 -0.1888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" y="-94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6 L -0.02474 -0.1902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" y="-951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74 -0.19027 L -0.02409 -0.2562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31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33704 L -0.00013 -0.7046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838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659F68-A4ED-4ADE-BFA2-DE1053945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左轉彎未打方向燈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E79BCEE-B22F-4940-A3D4-27C898B3B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機車騎士</a:t>
            </a:r>
            <a:r>
              <a:rPr lang="zh-TW" altLang="en-US" b="1" dirty="0">
                <a:solidFill>
                  <a:srgbClr val="FF0000"/>
                </a:solidFill>
              </a:rPr>
              <a:t>未打方向燈直接左轉</a:t>
            </a:r>
            <a:r>
              <a:rPr lang="zh-TW" altLang="en-US" dirty="0"/>
              <a:t>，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與</a:t>
            </a:r>
            <a:r>
              <a:rPr lang="zh-TW" altLang="en-US" b="1" dirty="0">
                <a:solidFill>
                  <a:srgbClr val="FF0000"/>
                </a:solidFill>
              </a:rPr>
              <a:t>左後方直行機車</a:t>
            </a:r>
            <a:r>
              <a:rPr lang="zh-TW" altLang="en-US" dirty="0"/>
              <a:t>發生事故。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/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99AB906-2FA1-47FB-B7C3-E4185CE99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989F-1C86-4F19-BE01-A492E5AB47FA}" type="slidenum">
              <a:rPr lang="zh-TW" altLang="en-US" smtClean="0"/>
              <a:t>16</a:t>
            </a:fld>
            <a:endParaRPr lang="zh-TW" altLang="en-US"/>
          </a:p>
        </p:txBody>
      </p:sp>
      <p:pic>
        <p:nvPicPr>
          <p:cNvPr id="4" name="媒體1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09F376D1-2EEF-4A26-88F5-4A59ADB2C6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162" y="2282238"/>
            <a:ext cx="7452681" cy="4192133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49379097-8941-4CC0-A3B7-D1443C750F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490" t="39870" b="37165"/>
          <a:stretch/>
        </p:blipFill>
        <p:spPr>
          <a:xfrm>
            <a:off x="8496736" y="1189825"/>
            <a:ext cx="2857064" cy="5552219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D63F2861-8863-4B58-A408-7ACFF9991FA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793118" y="5127788"/>
            <a:ext cx="238235" cy="41259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CFC417E2-4093-4897-8BCA-FB9A46FF05A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523857" y="6181081"/>
            <a:ext cx="239581" cy="414927"/>
          </a:xfrm>
          <a:prstGeom prst="rect">
            <a:avLst/>
          </a:prstGeom>
        </p:spPr>
      </p:pic>
      <p:sp>
        <p:nvSpPr>
          <p:cNvPr id="20" name="手繪多邊形 38">
            <a:extLst>
              <a:ext uri="{FF2B5EF4-FFF2-40B4-BE49-F238E27FC236}">
                <a16:creationId xmlns:a16="http://schemas.microsoft.com/office/drawing/2014/main" id="{020FD757-4DE2-4989-8F28-A02ACEE3A582}"/>
              </a:ext>
            </a:extLst>
          </p:cNvPr>
          <p:cNvSpPr/>
          <p:nvPr/>
        </p:nvSpPr>
        <p:spPr>
          <a:xfrm>
            <a:off x="10202066" y="3398515"/>
            <a:ext cx="702731" cy="1748353"/>
          </a:xfrm>
          <a:custGeom>
            <a:avLst/>
            <a:gdLst>
              <a:gd name="connsiteX0" fmla="*/ 3312368 w 3312368"/>
              <a:gd name="connsiteY0" fmla="*/ 3079102 h 3079102"/>
              <a:gd name="connsiteX1" fmla="*/ 3293706 w 3312368"/>
              <a:gd name="connsiteY1" fmla="*/ 793102 h 3079102"/>
              <a:gd name="connsiteX2" fmla="*/ 1754155 w 3312368"/>
              <a:gd name="connsiteY2" fmla="*/ 37322 h 3079102"/>
              <a:gd name="connsiteX3" fmla="*/ 0 w 3312368"/>
              <a:gd name="connsiteY3" fmla="*/ 0 h 3079102"/>
              <a:gd name="connsiteX0" fmla="*/ 3312368 w 3312368"/>
              <a:gd name="connsiteY0" fmla="*/ 3079102 h 3079102"/>
              <a:gd name="connsiteX1" fmla="*/ 3293706 w 3312368"/>
              <a:gd name="connsiteY1" fmla="*/ 793102 h 3079102"/>
              <a:gd name="connsiteX2" fmla="*/ 1754155 w 3312368"/>
              <a:gd name="connsiteY2" fmla="*/ 37322 h 3079102"/>
              <a:gd name="connsiteX3" fmla="*/ 0 w 3312368"/>
              <a:gd name="connsiteY3" fmla="*/ 0 h 3079102"/>
              <a:gd name="connsiteX0" fmla="*/ 3025856 w 3025856"/>
              <a:gd name="connsiteY0" fmla="*/ 3054718 h 3054718"/>
              <a:gd name="connsiteX1" fmla="*/ 3007194 w 3025856"/>
              <a:gd name="connsiteY1" fmla="*/ 768718 h 3054718"/>
              <a:gd name="connsiteX2" fmla="*/ 1467643 w 3025856"/>
              <a:gd name="connsiteY2" fmla="*/ 12938 h 3054718"/>
              <a:gd name="connsiteX3" fmla="*/ 0 w 3025856"/>
              <a:gd name="connsiteY3" fmla="*/ 0 h 3054718"/>
              <a:gd name="connsiteX0" fmla="*/ 3025856 w 3025856"/>
              <a:gd name="connsiteY0" fmla="*/ 3054718 h 3054718"/>
              <a:gd name="connsiteX1" fmla="*/ 3007194 w 3025856"/>
              <a:gd name="connsiteY1" fmla="*/ 768718 h 3054718"/>
              <a:gd name="connsiteX2" fmla="*/ 1467643 w 3025856"/>
              <a:gd name="connsiteY2" fmla="*/ 12938 h 3054718"/>
              <a:gd name="connsiteX3" fmla="*/ 0 w 3025856"/>
              <a:gd name="connsiteY3" fmla="*/ 0 h 3054718"/>
              <a:gd name="connsiteX0" fmla="*/ 3025856 w 3025856"/>
              <a:gd name="connsiteY0" fmla="*/ 3054718 h 3054718"/>
              <a:gd name="connsiteX1" fmla="*/ 3007194 w 3025856"/>
              <a:gd name="connsiteY1" fmla="*/ 768718 h 3054718"/>
              <a:gd name="connsiteX2" fmla="*/ 1467643 w 3025856"/>
              <a:gd name="connsiteY2" fmla="*/ 12938 h 3054718"/>
              <a:gd name="connsiteX3" fmla="*/ 0 w 3025856"/>
              <a:gd name="connsiteY3" fmla="*/ 0 h 3054718"/>
              <a:gd name="connsiteX0" fmla="*/ 3025856 w 3031578"/>
              <a:gd name="connsiteY0" fmla="*/ 3054718 h 3054718"/>
              <a:gd name="connsiteX1" fmla="*/ 3031578 w 3031578"/>
              <a:gd name="connsiteY1" fmla="*/ 1390510 h 3054718"/>
              <a:gd name="connsiteX2" fmla="*/ 1467643 w 3031578"/>
              <a:gd name="connsiteY2" fmla="*/ 12938 h 3054718"/>
              <a:gd name="connsiteX3" fmla="*/ 0 w 3031578"/>
              <a:gd name="connsiteY3" fmla="*/ 0 h 3054718"/>
              <a:gd name="connsiteX0" fmla="*/ 3025856 w 3031578"/>
              <a:gd name="connsiteY0" fmla="*/ 3072260 h 3072260"/>
              <a:gd name="connsiteX1" fmla="*/ 3031578 w 3031578"/>
              <a:gd name="connsiteY1" fmla="*/ 1408052 h 3072260"/>
              <a:gd name="connsiteX2" fmla="*/ 1095787 w 3031578"/>
              <a:gd name="connsiteY2" fmla="*/ 0 h 3072260"/>
              <a:gd name="connsiteX3" fmla="*/ 0 w 3031578"/>
              <a:gd name="connsiteY3" fmla="*/ 17542 h 3072260"/>
              <a:gd name="connsiteX0" fmla="*/ 3025856 w 3031578"/>
              <a:gd name="connsiteY0" fmla="*/ 3072260 h 3072260"/>
              <a:gd name="connsiteX1" fmla="*/ 3031578 w 3031578"/>
              <a:gd name="connsiteY1" fmla="*/ 1408052 h 3072260"/>
              <a:gd name="connsiteX2" fmla="*/ 1095787 w 3031578"/>
              <a:gd name="connsiteY2" fmla="*/ 0 h 3072260"/>
              <a:gd name="connsiteX3" fmla="*/ 0 w 3031578"/>
              <a:gd name="connsiteY3" fmla="*/ 17542 h 3072260"/>
              <a:gd name="connsiteX0" fmla="*/ 3025856 w 3031578"/>
              <a:gd name="connsiteY0" fmla="*/ 3078356 h 3078356"/>
              <a:gd name="connsiteX1" fmla="*/ 3031578 w 3031578"/>
              <a:gd name="connsiteY1" fmla="*/ 1414148 h 3078356"/>
              <a:gd name="connsiteX2" fmla="*/ 1132363 w 3031578"/>
              <a:gd name="connsiteY2" fmla="*/ 0 h 3078356"/>
              <a:gd name="connsiteX3" fmla="*/ 0 w 3031578"/>
              <a:gd name="connsiteY3" fmla="*/ 23638 h 3078356"/>
              <a:gd name="connsiteX0" fmla="*/ 3062432 w 3068154"/>
              <a:gd name="connsiteY0" fmla="*/ 3103486 h 3103486"/>
              <a:gd name="connsiteX1" fmla="*/ 3068154 w 3068154"/>
              <a:gd name="connsiteY1" fmla="*/ 1439278 h 3103486"/>
              <a:gd name="connsiteX2" fmla="*/ 1168939 w 3068154"/>
              <a:gd name="connsiteY2" fmla="*/ 25130 h 3103486"/>
              <a:gd name="connsiteX3" fmla="*/ 0 w 3068154"/>
              <a:gd name="connsiteY3" fmla="*/ 0 h 3103486"/>
              <a:gd name="connsiteX0" fmla="*/ 3001472 w 3007194"/>
              <a:gd name="connsiteY0" fmla="*/ 3079102 h 3079102"/>
              <a:gd name="connsiteX1" fmla="*/ 3007194 w 3007194"/>
              <a:gd name="connsiteY1" fmla="*/ 1414894 h 3079102"/>
              <a:gd name="connsiteX2" fmla="*/ 1107979 w 3007194"/>
              <a:gd name="connsiteY2" fmla="*/ 746 h 3079102"/>
              <a:gd name="connsiteX3" fmla="*/ 0 w 3007194"/>
              <a:gd name="connsiteY3" fmla="*/ 0 h 3079102"/>
              <a:gd name="connsiteX0" fmla="*/ 3001472 w 3007194"/>
              <a:gd name="connsiteY0" fmla="*/ 3079102 h 3079102"/>
              <a:gd name="connsiteX1" fmla="*/ 3007194 w 3007194"/>
              <a:gd name="connsiteY1" fmla="*/ 1414894 h 3079102"/>
              <a:gd name="connsiteX2" fmla="*/ 1107979 w 3007194"/>
              <a:gd name="connsiteY2" fmla="*/ 746 h 3079102"/>
              <a:gd name="connsiteX3" fmla="*/ 0 w 3007194"/>
              <a:gd name="connsiteY3" fmla="*/ 0 h 3079102"/>
              <a:gd name="connsiteX0" fmla="*/ 3001472 w 3007194"/>
              <a:gd name="connsiteY0" fmla="*/ 3079102 h 3079102"/>
              <a:gd name="connsiteX1" fmla="*/ 3007194 w 3007194"/>
              <a:gd name="connsiteY1" fmla="*/ 1414894 h 3079102"/>
              <a:gd name="connsiteX2" fmla="*/ 1107979 w 3007194"/>
              <a:gd name="connsiteY2" fmla="*/ 746 h 3079102"/>
              <a:gd name="connsiteX3" fmla="*/ 0 w 3007194"/>
              <a:gd name="connsiteY3" fmla="*/ 0 h 3079102"/>
              <a:gd name="connsiteX0" fmla="*/ 2553602 w 3007194"/>
              <a:gd name="connsiteY0" fmla="*/ 3088433 h 3088433"/>
              <a:gd name="connsiteX1" fmla="*/ 3007194 w 3007194"/>
              <a:gd name="connsiteY1" fmla="*/ 1414894 h 3088433"/>
              <a:gd name="connsiteX2" fmla="*/ 1107979 w 3007194"/>
              <a:gd name="connsiteY2" fmla="*/ 746 h 3088433"/>
              <a:gd name="connsiteX3" fmla="*/ 0 w 3007194"/>
              <a:gd name="connsiteY3" fmla="*/ 0 h 3088433"/>
              <a:gd name="connsiteX0" fmla="*/ 2553602 w 2596647"/>
              <a:gd name="connsiteY0" fmla="*/ 3088433 h 3088433"/>
              <a:gd name="connsiteX1" fmla="*/ 2596647 w 2596647"/>
              <a:gd name="connsiteY1" fmla="*/ 1536192 h 3088433"/>
              <a:gd name="connsiteX2" fmla="*/ 1107979 w 2596647"/>
              <a:gd name="connsiteY2" fmla="*/ 746 h 3088433"/>
              <a:gd name="connsiteX3" fmla="*/ 0 w 2596647"/>
              <a:gd name="connsiteY3" fmla="*/ 0 h 3088433"/>
              <a:gd name="connsiteX0" fmla="*/ 2553602 w 2596647"/>
              <a:gd name="connsiteY0" fmla="*/ 3088433 h 3088433"/>
              <a:gd name="connsiteX1" fmla="*/ 2596647 w 2596647"/>
              <a:gd name="connsiteY1" fmla="*/ 1536192 h 3088433"/>
              <a:gd name="connsiteX2" fmla="*/ 1107979 w 2596647"/>
              <a:gd name="connsiteY2" fmla="*/ 746 h 3088433"/>
              <a:gd name="connsiteX3" fmla="*/ 0 w 2596647"/>
              <a:gd name="connsiteY3" fmla="*/ 0 h 3088433"/>
              <a:gd name="connsiteX0" fmla="*/ 2553602 w 2559325"/>
              <a:gd name="connsiteY0" fmla="*/ 3088433 h 3088433"/>
              <a:gd name="connsiteX1" fmla="*/ 2559325 w 2559325"/>
              <a:gd name="connsiteY1" fmla="*/ 1741465 h 3088433"/>
              <a:gd name="connsiteX2" fmla="*/ 1107979 w 2559325"/>
              <a:gd name="connsiteY2" fmla="*/ 746 h 3088433"/>
              <a:gd name="connsiteX3" fmla="*/ 0 w 2559325"/>
              <a:gd name="connsiteY3" fmla="*/ 0 h 3088433"/>
              <a:gd name="connsiteX0" fmla="*/ 2553602 w 2559325"/>
              <a:gd name="connsiteY0" fmla="*/ 3088433 h 3088433"/>
              <a:gd name="connsiteX1" fmla="*/ 2559325 w 2559325"/>
              <a:gd name="connsiteY1" fmla="*/ 1741465 h 3088433"/>
              <a:gd name="connsiteX2" fmla="*/ 1107979 w 2559325"/>
              <a:gd name="connsiteY2" fmla="*/ 746 h 3088433"/>
              <a:gd name="connsiteX3" fmla="*/ 0 w 2559325"/>
              <a:gd name="connsiteY3" fmla="*/ 0 h 3088433"/>
              <a:gd name="connsiteX0" fmla="*/ 2562933 w 2563249"/>
              <a:gd name="connsiteY0" fmla="*/ 3051111 h 3051111"/>
              <a:gd name="connsiteX1" fmla="*/ 2559325 w 2563249"/>
              <a:gd name="connsiteY1" fmla="*/ 1741465 h 3051111"/>
              <a:gd name="connsiteX2" fmla="*/ 1107979 w 2563249"/>
              <a:gd name="connsiteY2" fmla="*/ 746 h 3051111"/>
              <a:gd name="connsiteX3" fmla="*/ 0 w 2563249"/>
              <a:gd name="connsiteY3" fmla="*/ 0 h 3051111"/>
              <a:gd name="connsiteX0" fmla="*/ 2562933 w 2563249"/>
              <a:gd name="connsiteY0" fmla="*/ 3051111 h 3051111"/>
              <a:gd name="connsiteX1" fmla="*/ 2559325 w 2563249"/>
              <a:gd name="connsiteY1" fmla="*/ 1741465 h 3051111"/>
              <a:gd name="connsiteX2" fmla="*/ 1107979 w 2563249"/>
              <a:gd name="connsiteY2" fmla="*/ 746 h 3051111"/>
              <a:gd name="connsiteX3" fmla="*/ 0 w 2563249"/>
              <a:gd name="connsiteY3" fmla="*/ 0 h 3051111"/>
              <a:gd name="connsiteX0" fmla="*/ 2553603 w 2559325"/>
              <a:gd name="connsiteY0" fmla="*/ 3013788 h 3013788"/>
              <a:gd name="connsiteX1" fmla="*/ 2559325 w 2559325"/>
              <a:gd name="connsiteY1" fmla="*/ 1741465 h 3013788"/>
              <a:gd name="connsiteX2" fmla="*/ 1107979 w 2559325"/>
              <a:gd name="connsiteY2" fmla="*/ 746 h 3013788"/>
              <a:gd name="connsiteX3" fmla="*/ 0 w 2559325"/>
              <a:gd name="connsiteY3" fmla="*/ 0 h 3013788"/>
              <a:gd name="connsiteX0" fmla="*/ 2590926 w 2596648"/>
              <a:gd name="connsiteY0" fmla="*/ 3013788 h 3013788"/>
              <a:gd name="connsiteX1" fmla="*/ 2596648 w 2596648"/>
              <a:gd name="connsiteY1" fmla="*/ 1741465 h 3013788"/>
              <a:gd name="connsiteX2" fmla="*/ 1145302 w 2596648"/>
              <a:gd name="connsiteY2" fmla="*/ 746 h 3013788"/>
              <a:gd name="connsiteX3" fmla="*/ 0 w 2596648"/>
              <a:gd name="connsiteY3" fmla="*/ 0 h 3013788"/>
              <a:gd name="connsiteX0" fmla="*/ 2568066 w 2596648"/>
              <a:gd name="connsiteY0" fmla="*/ 3013788 h 3013788"/>
              <a:gd name="connsiteX1" fmla="*/ 2596648 w 2596648"/>
              <a:gd name="connsiteY1" fmla="*/ 1741465 h 3013788"/>
              <a:gd name="connsiteX2" fmla="*/ 1145302 w 2596648"/>
              <a:gd name="connsiteY2" fmla="*/ 746 h 3013788"/>
              <a:gd name="connsiteX3" fmla="*/ 0 w 2596648"/>
              <a:gd name="connsiteY3" fmla="*/ 0 h 3013788"/>
              <a:gd name="connsiteX0" fmla="*/ 2568066 w 2568170"/>
              <a:gd name="connsiteY0" fmla="*/ 3013788 h 3013788"/>
              <a:gd name="connsiteX1" fmla="*/ 2547118 w 2568170"/>
              <a:gd name="connsiteY1" fmla="*/ 1592875 h 3013788"/>
              <a:gd name="connsiteX2" fmla="*/ 1145302 w 2568170"/>
              <a:gd name="connsiteY2" fmla="*/ 746 h 3013788"/>
              <a:gd name="connsiteX3" fmla="*/ 0 w 2568170"/>
              <a:gd name="connsiteY3" fmla="*/ 0 h 3013788"/>
              <a:gd name="connsiteX0" fmla="*/ 2560446 w 2560594"/>
              <a:gd name="connsiteY0" fmla="*/ 3006168 h 3006168"/>
              <a:gd name="connsiteX1" fmla="*/ 2547118 w 2560594"/>
              <a:gd name="connsiteY1" fmla="*/ 1592875 h 3006168"/>
              <a:gd name="connsiteX2" fmla="*/ 1145302 w 2560594"/>
              <a:gd name="connsiteY2" fmla="*/ 746 h 3006168"/>
              <a:gd name="connsiteX3" fmla="*/ 0 w 2560594"/>
              <a:gd name="connsiteY3" fmla="*/ 0 h 3006168"/>
              <a:gd name="connsiteX0" fmla="*/ 2560446 w 2573788"/>
              <a:gd name="connsiteY0" fmla="*/ 3006168 h 3006168"/>
              <a:gd name="connsiteX1" fmla="*/ 2573788 w 2573788"/>
              <a:gd name="connsiteY1" fmla="*/ 1650025 h 3006168"/>
              <a:gd name="connsiteX2" fmla="*/ 1145302 w 2573788"/>
              <a:gd name="connsiteY2" fmla="*/ 746 h 3006168"/>
              <a:gd name="connsiteX3" fmla="*/ 0 w 2573788"/>
              <a:gd name="connsiteY3" fmla="*/ 0 h 3006168"/>
              <a:gd name="connsiteX0" fmla="*/ 2560446 w 2581408"/>
              <a:gd name="connsiteY0" fmla="*/ 3006168 h 3006168"/>
              <a:gd name="connsiteX1" fmla="*/ 2581408 w 2581408"/>
              <a:gd name="connsiteY1" fmla="*/ 1924345 h 3006168"/>
              <a:gd name="connsiteX2" fmla="*/ 1145302 w 2581408"/>
              <a:gd name="connsiteY2" fmla="*/ 746 h 3006168"/>
              <a:gd name="connsiteX3" fmla="*/ 0 w 2581408"/>
              <a:gd name="connsiteY3" fmla="*/ 0 h 3006168"/>
              <a:gd name="connsiteX0" fmla="*/ 2560446 w 2581565"/>
              <a:gd name="connsiteY0" fmla="*/ 3006168 h 3006168"/>
              <a:gd name="connsiteX1" fmla="*/ 2581408 w 2581565"/>
              <a:gd name="connsiteY1" fmla="*/ 1924345 h 3006168"/>
              <a:gd name="connsiteX2" fmla="*/ 1145302 w 2581565"/>
              <a:gd name="connsiteY2" fmla="*/ 746 h 3006168"/>
              <a:gd name="connsiteX3" fmla="*/ 0 w 2581565"/>
              <a:gd name="connsiteY3" fmla="*/ 0 h 3006168"/>
              <a:gd name="connsiteX0" fmla="*/ 2560446 w 2581408"/>
              <a:gd name="connsiteY0" fmla="*/ 3006168 h 3006168"/>
              <a:gd name="connsiteX1" fmla="*/ 2581408 w 2581408"/>
              <a:gd name="connsiteY1" fmla="*/ 1924345 h 3006168"/>
              <a:gd name="connsiteX2" fmla="*/ 1145302 w 2581408"/>
              <a:gd name="connsiteY2" fmla="*/ 746 h 3006168"/>
              <a:gd name="connsiteX3" fmla="*/ 0 w 2581408"/>
              <a:gd name="connsiteY3" fmla="*/ 0 h 3006168"/>
              <a:gd name="connsiteX0" fmla="*/ 2560446 w 2563120"/>
              <a:gd name="connsiteY0" fmla="*/ 3006168 h 3006168"/>
              <a:gd name="connsiteX1" fmla="*/ 2563120 w 2563120"/>
              <a:gd name="connsiteY1" fmla="*/ 1820713 h 3006168"/>
              <a:gd name="connsiteX2" fmla="*/ 1145302 w 2563120"/>
              <a:gd name="connsiteY2" fmla="*/ 746 h 3006168"/>
              <a:gd name="connsiteX3" fmla="*/ 0 w 2563120"/>
              <a:gd name="connsiteY3" fmla="*/ 0 h 3006168"/>
              <a:gd name="connsiteX0" fmla="*/ 2560446 w 2563120"/>
              <a:gd name="connsiteY0" fmla="*/ 3006168 h 3006168"/>
              <a:gd name="connsiteX1" fmla="*/ 2563120 w 2563120"/>
              <a:gd name="connsiteY1" fmla="*/ 1820713 h 3006168"/>
              <a:gd name="connsiteX2" fmla="*/ 1145302 w 2563120"/>
              <a:gd name="connsiteY2" fmla="*/ 746 h 3006168"/>
              <a:gd name="connsiteX3" fmla="*/ 0 w 2563120"/>
              <a:gd name="connsiteY3" fmla="*/ 0 h 3006168"/>
              <a:gd name="connsiteX0" fmla="*/ 2560446 w 2575312"/>
              <a:gd name="connsiteY0" fmla="*/ 3006168 h 3006168"/>
              <a:gd name="connsiteX1" fmla="*/ 2575312 w 2575312"/>
              <a:gd name="connsiteY1" fmla="*/ 1973113 h 3006168"/>
              <a:gd name="connsiteX2" fmla="*/ 1145302 w 2575312"/>
              <a:gd name="connsiteY2" fmla="*/ 746 h 3006168"/>
              <a:gd name="connsiteX3" fmla="*/ 0 w 2575312"/>
              <a:gd name="connsiteY3" fmla="*/ 0 h 3006168"/>
              <a:gd name="connsiteX0" fmla="*/ 2560446 w 2575312"/>
              <a:gd name="connsiteY0" fmla="*/ 3006168 h 3006168"/>
              <a:gd name="connsiteX1" fmla="*/ 2575312 w 2575312"/>
              <a:gd name="connsiteY1" fmla="*/ 1973113 h 3006168"/>
              <a:gd name="connsiteX2" fmla="*/ 1145302 w 2575312"/>
              <a:gd name="connsiteY2" fmla="*/ 746 h 3006168"/>
              <a:gd name="connsiteX3" fmla="*/ 0 w 2575312"/>
              <a:gd name="connsiteY3" fmla="*/ 0 h 3006168"/>
              <a:gd name="connsiteX0" fmla="*/ 2560446 w 2569216"/>
              <a:gd name="connsiteY0" fmla="*/ 3006168 h 3006168"/>
              <a:gd name="connsiteX1" fmla="*/ 2569216 w 2569216"/>
              <a:gd name="connsiteY1" fmla="*/ 1948729 h 3006168"/>
              <a:gd name="connsiteX2" fmla="*/ 1145302 w 2569216"/>
              <a:gd name="connsiteY2" fmla="*/ 746 h 3006168"/>
              <a:gd name="connsiteX3" fmla="*/ 0 w 2569216"/>
              <a:gd name="connsiteY3" fmla="*/ 0 h 3006168"/>
              <a:gd name="connsiteX0" fmla="*/ 2560446 w 2575312"/>
              <a:gd name="connsiteY0" fmla="*/ 3006168 h 3006168"/>
              <a:gd name="connsiteX1" fmla="*/ 2575312 w 2575312"/>
              <a:gd name="connsiteY1" fmla="*/ 1778041 h 3006168"/>
              <a:gd name="connsiteX2" fmla="*/ 1145302 w 2575312"/>
              <a:gd name="connsiteY2" fmla="*/ 746 h 3006168"/>
              <a:gd name="connsiteX3" fmla="*/ 0 w 2575312"/>
              <a:gd name="connsiteY3" fmla="*/ 0 h 3006168"/>
              <a:gd name="connsiteX0" fmla="*/ 2560446 w 2575336"/>
              <a:gd name="connsiteY0" fmla="*/ 3006168 h 3006168"/>
              <a:gd name="connsiteX1" fmla="*/ 2575312 w 2575336"/>
              <a:gd name="connsiteY1" fmla="*/ 1778041 h 3006168"/>
              <a:gd name="connsiteX2" fmla="*/ 1145302 w 2575336"/>
              <a:gd name="connsiteY2" fmla="*/ 746 h 3006168"/>
              <a:gd name="connsiteX3" fmla="*/ 0 w 2575336"/>
              <a:gd name="connsiteY3" fmla="*/ 0 h 3006168"/>
              <a:gd name="connsiteX0" fmla="*/ 2560446 w 2563145"/>
              <a:gd name="connsiteY0" fmla="*/ 3006168 h 3006168"/>
              <a:gd name="connsiteX1" fmla="*/ 2563120 w 2563145"/>
              <a:gd name="connsiteY1" fmla="*/ 2302297 h 3006168"/>
              <a:gd name="connsiteX2" fmla="*/ 1145302 w 2563145"/>
              <a:gd name="connsiteY2" fmla="*/ 746 h 3006168"/>
              <a:gd name="connsiteX3" fmla="*/ 0 w 2563145"/>
              <a:gd name="connsiteY3" fmla="*/ 0 h 3006168"/>
              <a:gd name="connsiteX0" fmla="*/ 2560446 w 2563120"/>
              <a:gd name="connsiteY0" fmla="*/ 3006168 h 3006168"/>
              <a:gd name="connsiteX1" fmla="*/ 2563120 w 2563120"/>
              <a:gd name="connsiteY1" fmla="*/ 2302297 h 3006168"/>
              <a:gd name="connsiteX2" fmla="*/ 1145302 w 2563120"/>
              <a:gd name="connsiteY2" fmla="*/ 746 h 3006168"/>
              <a:gd name="connsiteX3" fmla="*/ 0 w 2563120"/>
              <a:gd name="connsiteY3" fmla="*/ 0 h 3006168"/>
              <a:gd name="connsiteX0" fmla="*/ 2560446 w 2563536"/>
              <a:gd name="connsiteY0" fmla="*/ 3006168 h 3006168"/>
              <a:gd name="connsiteX1" fmla="*/ 2563120 w 2563536"/>
              <a:gd name="connsiteY1" fmla="*/ 2302297 h 3006168"/>
              <a:gd name="connsiteX2" fmla="*/ 1145302 w 2563536"/>
              <a:gd name="connsiteY2" fmla="*/ 746 h 3006168"/>
              <a:gd name="connsiteX3" fmla="*/ 0 w 2563536"/>
              <a:gd name="connsiteY3" fmla="*/ 0 h 3006168"/>
              <a:gd name="connsiteX0" fmla="*/ 2560446 w 2563419"/>
              <a:gd name="connsiteY0" fmla="*/ 3006168 h 3006168"/>
              <a:gd name="connsiteX1" fmla="*/ 2563120 w 2563419"/>
              <a:gd name="connsiteY1" fmla="*/ 2302297 h 3006168"/>
              <a:gd name="connsiteX2" fmla="*/ 962422 w 2563419"/>
              <a:gd name="connsiteY2" fmla="*/ 746 h 3006168"/>
              <a:gd name="connsiteX3" fmla="*/ 0 w 2563419"/>
              <a:gd name="connsiteY3" fmla="*/ 0 h 3006168"/>
              <a:gd name="connsiteX0" fmla="*/ 2488414 w 2491387"/>
              <a:gd name="connsiteY0" fmla="*/ 3719442 h 3719442"/>
              <a:gd name="connsiteX1" fmla="*/ 2491088 w 2491387"/>
              <a:gd name="connsiteY1" fmla="*/ 3015571 h 3719442"/>
              <a:gd name="connsiteX2" fmla="*/ 890390 w 2491387"/>
              <a:gd name="connsiteY2" fmla="*/ 714020 h 3719442"/>
              <a:gd name="connsiteX3" fmla="*/ 0 w 2491387"/>
              <a:gd name="connsiteY3" fmla="*/ 0 h 3719442"/>
              <a:gd name="connsiteX0" fmla="*/ 2488414 w 2491965"/>
              <a:gd name="connsiteY0" fmla="*/ 3719442 h 3719442"/>
              <a:gd name="connsiteX1" fmla="*/ 2491088 w 2491965"/>
              <a:gd name="connsiteY1" fmla="*/ 3015571 h 3719442"/>
              <a:gd name="connsiteX2" fmla="*/ 1322580 w 2491965"/>
              <a:gd name="connsiteY2" fmla="*/ 778864 h 3719442"/>
              <a:gd name="connsiteX3" fmla="*/ 0 w 2491965"/>
              <a:gd name="connsiteY3" fmla="*/ 0 h 3719442"/>
              <a:gd name="connsiteX0" fmla="*/ 2488414 w 2491426"/>
              <a:gd name="connsiteY0" fmla="*/ 3719442 h 3719442"/>
              <a:gd name="connsiteX1" fmla="*/ 2491088 w 2491426"/>
              <a:gd name="connsiteY1" fmla="*/ 3015571 h 3719442"/>
              <a:gd name="connsiteX2" fmla="*/ 1322580 w 2491426"/>
              <a:gd name="connsiteY2" fmla="*/ 778864 h 3719442"/>
              <a:gd name="connsiteX3" fmla="*/ 0 w 2491426"/>
              <a:gd name="connsiteY3" fmla="*/ 0 h 3719442"/>
              <a:gd name="connsiteX0" fmla="*/ 2488414 w 2491089"/>
              <a:gd name="connsiteY0" fmla="*/ 3719442 h 3719442"/>
              <a:gd name="connsiteX1" fmla="*/ 2491088 w 2491089"/>
              <a:gd name="connsiteY1" fmla="*/ 3015571 h 3719442"/>
              <a:gd name="connsiteX2" fmla="*/ 2227911 w 2491089"/>
              <a:gd name="connsiteY2" fmla="*/ 1750763 h 3719442"/>
              <a:gd name="connsiteX3" fmla="*/ 1322580 w 2491089"/>
              <a:gd name="connsiteY3" fmla="*/ 778864 h 3719442"/>
              <a:gd name="connsiteX4" fmla="*/ 0 w 2491089"/>
              <a:gd name="connsiteY4" fmla="*/ 0 h 3719442"/>
              <a:gd name="connsiteX0" fmla="*/ 2488414 w 2491089"/>
              <a:gd name="connsiteY0" fmla="*/ 3719442 h 3719442"/>
              <a:gd name="connsiteX1" fmla="*/ 2491088 w 2491089"/>
              <a:gd name="connsiteY1" fmla="*/ 3015571 h 3719442"/>
              <a:gd name="connsiteX2" fmla="*/ 2227911 w 2491089"/>
              <a:gd name="connsiteY2" fmla="*/ 1750763 h 3719442"/>
              <a:gd name="connsiteX3" fmla="*/ 1322580 w 2491089"/>
              <a:gd name="connsiteY3" fmla="*/ 778864 h 3719442"/>
              <a:gd name="connsiteX4" fmla="*/ 0 w 2491089"/>
              <a:gd name="connsiteY4" fmla="*/ 0 h 3719442"/>
              <a:gd name="connsiteX0" fmla="*/ 2488414 w 2491089"/>
              <a:gd name="connsiteY0" fmla="*/ 3719442 h 3719442"/>
              <a:gd name="connsiteX1" fmla="*/ 2491088 w 2491089"/>
              <a:gd name="connsiteY1" fmla="*/ 3015571 h 3719442"/>
              <a:gd name="connsiteX2" fmla="*/ 2227911 w 2491089"/>
              <a:gd name="connsiteY2" fmla="*/ 1750763 h 3719442"/>
              <a:gd name="connsiteX3" fmla="*/ 1286564 w 2491089"/>
              <a:gd name="connsiteY3" fmla="*/ 670792 h 3719442"/>
              <a:gd name="connsiteX4" fmla="*/ 0 w 2491089"/>
              <a:gd name="connsiteY4" fmla="*/ 0 h 3719442"/>
              <a:gd name="connsiteX0" fmla="*/ 2488414 w 2491089"/>
              <a:gd name="connsiteY0" fmla="*/ 3719442 h 3719442"/>
              <a:gd name="connsiteX1" fmla="*/ 2491088 w 2491089"/>
              <a:gd name="connsiteY1" fmla="*/ 3015571 h 3719442"/>
              <a:gd name="connsiteX2" fmla="*/ 2227911 w 2491089"/>
              <a:gd name="connsiteY2" fmla="*/ 1750763 h 3719442"/>
              <a:gd name="connsiteX3" fmla="*/ 1286564 w 2491089"/>
              <a:gd name="connsiteY3" fmla="*/ 573527 h 3719442"/>
              <a:gd name="connsiteX4" fmla="*/ 0 w 2491089"/>
              <a:gd name="connsiteY4" fmla="*/ 0 h 3719442"/>
              <a:gd name="connsiteX0" fmla="*/ 2488414 w 2491089"/>
              <a:gd name="connsiteY0" fmla="*/ 3719442 h 3719442"/>
              <a:gd name="connsiteX1" fmla="*/ 2491088 w 2491089"/>
              <a:gd name="connsiteY1" fmla="*/ 3015571 h 3719442"/>
              <a:gd name="connsiteX2" fmla="*/ 2227911 w 2491089"/>
              <a:gd name="connsiteY2" fmla="*/ 1750763 h 3719442"/>
              <a:gd name="connsiteX3" fmla="*/ 1394612 w 2491089"/>
              <a:gd name="connsiteY3" fmla="*/ 703213 h 3719442"/>
              <a:gd name="connsiteX4" fmla="*/ 0 w 2491089"/>
              <a:gd name="connsiteY4" fmla="*/ 0 h 3719442"/>
              <a:gd name="connsiteX0" fmla="*/ 2488414 w 2491089"/>
              <a:gd name="connsiteY0" fmla="*/ 3719442 h 3719442"/>
              <a:gd name="connsiteX1" fmla="*/ 2491088 w 2491089"/>
              <a:gd name="connsiteY1" fmla="*/ 3015571 h 3719442"/>
              <a:gd name="connsiteX2" fmla="*/ 2227911 w 2491089"/>
              <a:gd name="connsiteY2" fmla="*/ 1750763 h 3719442"/>
              <a:gd name="connsiteX3" fmla="*/ 1394612 w 2491089"/>
              <a:gd name="connsiteY3" fmla="*/ 703213 h 3719442"/>
              <a:gd name="connsiteX4" fmla="*/ 0 w 2491089"/>
              <a:gd name="connsiteY4" fmla="*/ 0 h 3719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1089" h="3719442">
                <a:moveTo>
                  <a:pt x="2488414" y="3719442"/>
                </a:moveTo>
                <a:cubicBezTo>
                  <a:pt x="2490322" y="3158485"/>
                  <a:pt x="2489180" y="3464560"/>
                  <a:pt x="2491088" y="3015571"/>
                </a:cubicBezTo>
                <a:cubicBezTo>
                  <a:pt x="2429663" y="2658639"/>
                  <a:pt x="2422662" y="2296462"/>
                  <a:pt x="2227911" y="1750763"/>
                </a:cubicBezTo>
                <a:cubicBezTo>
                  <a:pt x="2033160" y="1377979"/>
                  <a:pt x="1747922" y="966188"/>
                  <a:pt x="1394612" y="703213"/>
                </a:cubicBezTo>
                <a:cubicBezTo>
                  <a:pt x="1235876" y="573278"/>
                  <a:pt x="320807" y="249"/>
                  <a:pt x="0" y="0"/>
                </a:cubicBezTo>
              </a:path>
            </a:pathLst>
          </a:custGeom>
          <a:noFill/>
          <a:ln w="38100">
            <a:solidFill>
              <a:srgbClr val="0000FF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866BF1E0-6E71-4778-BCA7-848704919554}"/>
              </a:ext>
            </a:extLst>
          </p:cNvPr>
          <p:cNvCxnSpPr>
            <a:cxnSpLocks/>
          </p:cNvCxnSpPr>
          <p:nvPr/>
        </p:nvCxnSpPr>
        <p:spPr>
          <a:xfrm flipH="1" flipV="1">
            <a:off x="10511873" y="3429000"/>
            <a:ext cx="123468" cy="27520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手繪多邊形: 圖案 63">
            <a:extLst>
              <a:ext uri="{FF2B5EF4-FFF2-40B4-BE49-F238E27FC236}">
                <a16:creationId xmlns:a16="http://schemas.microsoft.com/office/drawing/2014/main" id="{B49E3FD8-5E4C-48C7-B17C-39A5871EB85F}"/>
              </a:ext>
            </a:extLst>
          </p:cNvPr>
          <p:cNvSpPr/>
          <p:nvPr/>
        </p:nvSpPr>
        <p:spPr>
          <a:xfrm>
            <a:off x="10349148" y="3377946"/>
            <a:ext cx="286193" cy="288725"/>
          </a:xfrm>
          <a:custGeom>
            <a:avLst/>
            <a:gdLst>
              <a:gd name="connsiteX0" fmla="*/ 260350 w 1200150"/>
              <a:gd name="connsiteY0" fmla="*/ 190500 h 1079500"/>
              <a:gd name="connsiteX1" fmla="*/ 292100 w 1200150"/>
              <a:gd name="connsiteY1" fmla="*/ 425450 h 1079500"/>
              <a:gd name="connsiteX2" fmla="*/ 0 w 1200150"/>
              <a:gd name="connsiteY2" fmla="*/ 501650 h 1079500"/>
              <a:gd name="connsiteX3" fmla="*/ 311150 w 1200150"/>
              <a:gd name="connsiteY3" fmla="*/ 596900 h 1079500"/>
              <a:gd name="connsiteX4" fmla="*/ 31750 w 1200150"/>
              <a:gd name="connsiteY4" fmla="*/ 889000 h 1079500"/>
              <a:gd name="connsiteX5" fmla="*/ 469900 w 1200150"/>
              <a:gd name="connsiteY5" fmla="*/ 774700 h 1079500"/>
              <a:gd name="connsiteX6" fmla="*/ 730250 w 1200150"/>
              <a:gd name="connsiteY6" fmla="*/ 1079500 h 1079500"/>
              <a:gd name="connsiteX7" fmla="*/ 723900 w 1200150"/>
              <a:gd name="connsiteY7" fmla="*/ 742950 h 1079500"/>
              <a:gd name="connsiteX8" fmla="*/ 1200150 w 1200150"/>
              <a:gd name="connsiteY8" fmla="*/ 717550 h 1079500"/>
              <a:gd name="connsiteX9" fmla="*/ 920750 w 1200150"/>
              <a:gd name="connsiteY9" fmla="*/ 539750 h 1079500"/>
              <a:gd name="connsiteX10" fmla="*/ 1136650 w 1200150"/>
              <a:gd name="connsiteY10" fmla="*/ 203200 h 1079500"/>
              <a:gd name="connsiteX11" fmla="*/ 793750 w 1200150"/>
              <a:gd name="connsiteY11" fmla="*/ 304800 h 1079500"/>
              <a:gd name="connsiteX12" fmla="*/ 654050 w 1200150"/>
              <a:gd name="connsiteY12" fmla="*/ 0 h 1079500"/>
              <a:gd name="connsiteX13" fmla="*/ 514350 w 1200150"/>
              <a:gd name="connsiteY13" fmla="*/ 349250 h 1079500"/>
              <a:gd name="connsiteX14" fmla="*/ 260350 w 1200150"/>
              <a:gd name="connsiteY14" fmla="*/ 190500 h 107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00150" h="1079500">
                <a:moveTo>
                  <a:pt x="260350" y="190500"/>
                </a:moveTo>
                <a:lnTo>
                  <a:pt x="292100" y="425450"/>
                </a:lnTo>
                <a:lnTo>
                  <a:pt x="0" y="501650"/>
                </a:lnTo>
                <a:lnTo>
                  <a:pt x="311150" y="596900"/>
                </a:lnTo>
                <a:lnTo>
                  <a:pt x="31750" y="889000"/>
                </a:lnTo>
                <a:lnTo>
                  <a:pt x="469900" y="774700"/>
                </a:lnTo>
                <a:lnTo>
                  <a:pt x="730250" y="1079500"/>
                </a:lnTo>
                <a:lnTo>
                  <a:pt x="723900" y="742950"/>
                </a:lnTo>
                <a:lnTo>
                  <a:pt x="1200150" y="717550"/>
                </a:lnTo>
                <a:lnTo>
                  <a:pt x="920750" y="539750"/>
                </a:lnTo>
                <a:lnTo>
                  <a:pt x="1136650" y="203200"/>
                </a:lnTo>
                <a:lnTo>
                  <a:pt x="793750" y="304800"/>
                </a:lnTo>
                <a:lnTo>
                  <a:pt x="654050" y="0"/>
                </a:lnTo>
                <a:lnTo>
                  <a:pt x="514350" y="349250"/>
                </a:lnTo>
                <a:lnTo>
                  <a:pt x="260350" y="190500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7AA1E12B-D645-491F-8BD5-998D2D4EA4A2}"/>
              </a:ext>
            </a:extLst>
          </p:cNvPr>
          <p:cNvSpPr txBox="1"/>
          <p:nvPr/>
        </p:nvSpPr>
        <p:spPr>
          <a:xfrm>
            <a:off x="564042" y="6480084"/>
            <a:ext cx="18774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影片來源：交通部道安會</a:t>
            </a:r>
          </a:p>
        </p:txBody>
      </p:sp>
    </p:spTree>
    <p:extLst>
      <p:ext uri="{BB962C8B-B14F-4D97-AF65-F5344CB8AC3E}">
        <p14:creationId xmlns:p14="http://schemas.microsoft.com/office/powerpoint/2010/main" val="152248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3.95833E-6 0.00024 C 0.00039 -0.02801 0.00026 -0.01365 0.00026 -0.04351 L -0.00247 -0.11759 L -0.00703 -0.17592 L -0.01744 -0.22569 L -0.03398 -0.26412 " pathEditMode="relative" rAng="0" ptsTypes="AAAAA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3" y="-131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7.40741E-7 L -0.00912 -0.421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-2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76E68209-186D-45E0-B02E-69E6621521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05" t="37258" r="41645" b="33708"/>
          <a:stretch/>
        </p:blipFill>
        <p:spPr>
          <a:xfrm>
            <a:off x="6983500" y="1167373"/>
            <a:ext cx="4884034" cy="5525365"/>
          </a:xfrm>
          <a:prstGeom prst="rect">
            <a:avLst/>
          </a:prstGeom>
        </p:spPr>
      </p:pic>
      <p:sp>
        <p:nvSpPr>
          <p:cNvPr id="8" name="標題 7">
            <a:extLst>
              <a:ext uri="{FF2B5EF4-FFF2-40B4-BE49-F238E27FC236}">
                <a16:creationId xmlns:a16="http://schemas.microsoft.com/office/drawing/2014/main" id="{16B0ACFB-F2B7-4AF6-9C02-4A1B7BD86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有打方向燈就一定安全嗎？</a:t>
            </a:r>
            <a:endParaRPr lang="zh-TW" altLang="en-US" dirty="0"/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A3C6B8C1-0C54-4E93-935C-01FAE7EEA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283" y="1147785"/>
            <a:ext cx="6690197" cy="4908602"/>
          </a:xfrm>
        </p:spPr>
        <p:txBody>
          <a:bodyPr/>
          <a:lstStyle/>
          <a:p>
            <a:r>
              <a:rPr lang="zh-TW" altLang="en-US" dirty="0"/>
              <a:t>方向燈的功用</a:t>
            </a:r>
            <a:endParaRPr lang="en-US" altLang="zh-TW" dirty="0"/>
          </a:p>
          <a:p>
            <a:pPr lvl="1"/>
            <a:r>
              <a:rPr lang="zh-TW" altLang="en-US" b="1" dirty="0">
                <a:solidFill>
                  <a:srgbClr val="FF0000"/>
                </a:solidFill>
              </a:rPr>
              <a:t>提早</a:t>
            </a:r>
            <a:r>
              <a:rPr lang="zh-TW" altLang="en-US" dirty="0"/>
              <a:t>告知其他用路人你的</a:t>
            </a:r>
            <a:r>
              <a:rPr lang="zh-TW" altLang="en-US" b="1" dirty="0">
                <a:solidFill>
                  <a:srgbClr val="FF0000"/>
                </a:solidFill>
              </a:rPr>
              <a:t>行向即將改變</a:t>
            </a:r>
            <a:r>
              <a:rPr lang="zh-TW" altLang="en-US" dirty="0"/>
              <a:t>，讓其他人有足夠時間反應。</a:t>
            </a:r>
            <a:endParaRPr lang="en-US" altLang="zh-TW" dirty="0"/>
          </a:p>
          <a:p>
            <a:pPr>
              <a:spcBef>
                <a:spcPts val="1800"/>
              </a:spcBef>
            </a:pPr>
            <a:r>
              <a:rPr lang="zh-TW" altLang="en-US" dirty="0"/>
              <a:t>遲打方向燈</a:t>
            </a:r>
            <a:r>
              <a:rPr lang="en-US" altLang="zh-TW" dirty="0"/>
              <a:t>=</a:t>
            </a:r>
            <a:r>
              <a:rPr lang="zh-TW" altLang="en-US" dirty="0"/>
              <a:t>有打？未打？</a:t>
            </a:r>
            <a:endParaRPr lang="en-US" altLang="zh-TW" dirty="0"/>
          </a:p>
          <a:p>
            <a:pPr lvl="1"/>
            <a:r>
              <a:rPr lang="zh-TW" altLang="en-US" b="1" dirty="0">
                <a:solidFill>
                  <a:srgbClr val="FF0000"/>
                </a:solidFill>
              </a:rPr>
              <a:t>遲打</a:t>
            </a:r>
            <a:r>
              <a:rPr lang="zh-TW" altLang="en-US" dirty="0"/>
              <a:t>方向燈可能會造成其他用路人</a:t>
            </a:r>
            <a:r>
              <a:rPr lang="zh-TW" altLang="en-US" b="1" dirty="0">
                <a:solidFill>
                  <a:srgbClr val="FF0000"/>
                </a:solidFill>
              </a:rPr>
              <a:t>來不及反應</a:t>
            </a:r>
            <a:r>
              <a:rPr lang="zh-TW" altLang="en-US" dirty="0"/>
              <a:t>，因此發生事故。</a:t>
            </a:r>
            <a:endParaRPr lang="en-US" altLang="zh-TW" dirty="0"/>
          </a:p>
          <a:p>
            <a:pPr lvl="1"/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4D77B7B-A2C7-4FEB-B1BD-1C62FD224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0A47085-D567-467C-A695-D77CB7B93F9D}" type="slidenum">
              <a:rPr lang="zh-TW" altLang="en-US" smtClean="0"/>
              <a:pPr/>
              <a:t>17</a:t>
            </a:fld>
            <a:endParaRPr lang="zh-TW" alt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9CE3DDB0-3A67-44B7-B9B4-11FBA4C6160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76460" y="3095307"/>
            <a:ext cx="340421" cy="149019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9A918D55-6E89-487E-B5D8-76F3F71CED6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76460" y="3276228"/>
            <a:ext cx="912456" cy="475083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9E2B0463-FF05-4D31-820D-9783C975DB0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7908052" y="3257176"/>
            <a:ext cx="340421" cy="149019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C07264F3-7DD1-4909-BD29-437D9BF240B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7217712" y="3385829"/>
            <a:ext cx="959304" cy="499475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668AA440-9F65-4351-B6AA-01A65E3B04FC}"/>
              </a:ext>
            </a:extLst>
          </p:cNvPr>
          <p:cNvSpPr txBox="1"/>
          <p:nvPr/>
        </p:nvSpPr>
        <p:spPr>
          <a:xfrm>
            <a:off x="10653476" y="3819048"/>
            <a:ext cx="1123200" cy="369332"/>
          </a:xfrm>
          <a:prstGeom prst="rect">
            <a:avLst/>
          </a:prstGeom>
          <a:solidFill>
            <a:srgbClr val="33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車輛綠燈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91F8EEE-9A2B-4A59-BE93-A39973000D87}"/>
              </a:ext>
            </a:extLst>
          </p:cNvPr>
          <p:cNvSpPr/>
          <p:nvPr/>
        </p:nvSpPr>
        <p:spPr>
          <a:xfrm>
            <a:off x="6882434" y="4157900"/>
            <a:ext cx="1121319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車輛紅燈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5FB75121-57D0-4866-80E9-1BF5DE483D2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78431" y="2462464"/>
            <a:ext cx="601245" cy="283079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1F4F70CF-17A5-4ED2-BED3-90C067A7051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468995" y="6047043"/>
            <a:ext cx="228778" cy="396217"/>
          </a:xfrm>
          <a:prstGeom prst="rect">
            <a:avLst/>
          </a:prstGeom>
        </p:spPr>
      </p:pic>
      <p:sp>
        <p:nvSpPr>
          <p:cNvPr id="31" name="手繪多邊形: 圖案 63">
            <a:extLst>
              <a:ext uri="{FF2B5EF4-FFF2-40B4-BE49-F238E27FC236}">
                <a16:creationId xmlns:a16="http://schemas.microsoft.com/office/drawing/2014/main" id="{DE659DD2-4394-4504-BA24-03E88EE27391}"/>
              </a:ext>
            </a:extLst>
          </p:cNvPr>
          <p:cNvSpPr/>
          <p:nvPr/>
        </p:nvSpPr>
        <p:spPr>
          <a:xfrm>
            <a:off x="9429503" y="1668685"/>
            <a:ext cx="286193" cy="288725"/>
          </a:xfrm>
          <a:custGeom>
            <a:avLst/>
            <a:gdLst>
              <a:gd name="connsiteX0" fmla="*/ 260350 w 1200150"/>
              <a:gd name="connsiteY0" fmla="*/ 190500 h 1079500"/>
              <a:gd name="connsiteX1" fmla="*/ 292100 w 1200150"/>
              <a:gd name="connsiteY1" fmla="*/ 425450 h 1079500"/>
              <a:gd name="connsiteX2" fmla="*/ 0 w 1200150"/>
              <a:gd name="connsiteY2" fmla="*/ 501650 h 1079500"/>
              <a:gd name="connsiteX3" fmla="*/ 311150 w 1200150"/>
              <a:gd name="connsiteY3" fmla="*/ 596900 h 1079500"/>
              <a:gd name="connsiteX4" fmla="*/ 31750 w 1200150"/>
              <a:gd name="connsiteY4" fmla="*/ 889000 h 1079500"/>
              <a:gd name="connsiteX5" fmla="*/ 469900 w 1200150"/>
              <a:gd name="connsiteY5" fmla="*/ 774700 h 1079500"/>
              <a:gd name="connsiteX6" fmla="*/ 730250 w 1200150"/>
              <a:gd name="connsiteY6" fmla="*/ 1079500 h 1079500"/>
              <a:gd name="connsiteX7" fmla="*/ 723900 w 1200150"/>
              <a:gd name="connsiteY7" fmla="*/ 742950 h 1079500"/>
              <a:gd name="connsiteX8" fmla="*/ 1200150 w 1200150"/>
              <a:gd name="connsiteY8" fmla="*/ 717550 h 1079500"/>
              <a:gd name="connsiteX9" fmla="*/ 920750 w 1200150"/>
              <a:gd name="connsiteY9" fmla="*/ 539750 h 1079500"/>
              <a:gd name="connsiteX10" fmla="*/ 1136650 w 1200150"/>
              <a:gd name="connsiteY10" fmla="*/ 203200 h 1079500"/>
              <a:gd name="connsiteX11" fmla="*/ 793750 w 1200150"/>
              <a:gd name="connsiteY11" fmla="*/ 304800 h 1079500"/>
              <a:gd name="connsiteX12" fmla="*/ 654050 w 1200150"/>
              <a:gd name="connsiteY12" fmla="*/ 0 h 1079500"/>
              <a:gd name="connsiteX13" fmla="*/ 514350 w 1200150"/>
              <a:gd name="connsiteY13" fmla="*/ 349250 h 1079500"/>
              <a:gd name="connsiteX14" fmla="*/ 260350 w 1200150"/>
              <a:gd name="connsiteY14" fmla="*/ 190500 h 107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00150" h="1079500">
                <a:moveTo>
                  <a:pt x="260350" y="190500"/>
                </a:moveTo>
                <a:lnTo>
                  <a:pt x="292100" y="425450"/>
                </a:lnTo>
                <a:lnTo>
                  <a:pt x="0" y="501650"/>
                </a:lnTo>
                <a:lnTo>
                  <a:pt x="311150" y="596900"/>
                </a:lnTo>
                <a:lnTo>
                  <a:pt x="31750" y="889000"/>
                </a:lnTo>
                <a:lnTo>
                  <a:pt x="469900" y="774700"/>
                </a:lnTo>
                <a:lnTo>
                  <a:pt x="730250" y="1079500"/>
                </a:lnTo>
                <a:lnTo>
                  <a:pt x="723900" y="742950"/>
                </a:lnTo>
                <a:lnTo>
                  <a:pt x="1200150" y="717550"/>
                </a:lnTo>
                <a:lnTo>
                  <a:pt x="920750" y="539750"/>
                </a:lnTo>
                <a:lnTo>
                  <a:pt x="1136650" y="203200"/>
                </a:lnTo>
                <a:lnTo>
                  <a:pt x="793750" y="304800"/>
                </a:lnTo>
                <a:lnTo>
                  <a:pt x="654050" y="0"/>
                </a:lnTo>
                <a:lnTo>
                  <a:pt x="514350" y="349250"/>
                </a:lnTo>
                <a:lnTo>
                  <a:pt x="260350" y="190500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6CD12F6D-38DA-47AD-B327-04DAE439BC74}"/>
              </a:ext>
            </a:extLst>
          </p:cNvPr>
          <p:cNvCxnSpPr>
            <a:cxnSpLocks/>
          </p:cNvCxnSpPr>
          <p:nvPr/>
        </p:nvCxnSpPr>
        <p:spPr>
          <a:xfrm flipV="1">
            <a:off x="9759240" y="3106193"/>
            <a:ext cx="0" cy="2254885"/>
          </a:xfrm>
          <a:prstGeom prst="straightConnector1">
            <a:avLst/>
          </a:prstGeom>
          <a:ln w="38100">
            <a:solidFill>
              <a:srgbClr val="0000FF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手繪多邊形: 圖案 22">
            <a:extLst>
              <a:ext uri="{FF2B5EF4-FFF2-40B4-BE49-F238E27FC236}">
                <a16:creationId xmlns:a16="http://schemas.microsoft.com/office/drawing/2014/main" id="{A8F0DC6C-1A5C-4189-8B3F-0105637BA338}"/>
              </a:ext>
            </a:extLst>
          </p:cNvPr>
          <p:cNvSpPr>
            <a:spLocks noChangeAspect="1"/>
          </p:cNvSpPr>
          <p:nvPr/>
        </p:nvSpPr>
        <p:spPr>
          <a:xfrm>
            <a:off x="9339943" y="1878763"/>
            <a:ext cx="452013" cy="858096"/>
          </a:xfrm>
          <a:custGeom>
            <a:avLst/>
            <a:gdLst>
              <a:gd name="connsiteX0" fmla="*/ 1668780 w 1668780"/>
              <a:gd name="connsiteY0" fmla="*/ 1082040 h 1082040"/>
              <a:gd name="connsiteX1" fmla="*/ 1539240 w 1668780"/>
              <a:gd name="connsiteY1" fmla="*/ 480060 h 1082040"/>
              <a:gd name="connsiteX2" fmla="*/ 1021080 w 1668780"/>
              <a:gd name="connsiteY2" fmla="*/ 137160 h 1082040"/>
              <a:gd name="connsiteX3" fmla="*/ 0 w 1668780"/>
              <a:gd name="connsiteY3" fmla="*/ 0 h 1082040"/>
              <a:gd name="connsiteX0" fmla="*/ 1668780 w 1668780"/>
              <a:gd name="connsiteY0" fmla="*/ 1082040 h 1082040"/>
              <a:gd name="connsiteX1" fmla="*/ 1539240 w 1668780"/>
              <a:gd name="connsiteY1" fmla="*/ 480060 h 1082040"/>
              <a:gd name="connsiteX2" fmla="*/ 1005840 w 1668780"/>
              <a:gd name="connsiteY2" fmla="*/ 106680 h 1082040"/>
              <a:gd name="connsiteX3" fmla="*/ 0 w 1668780"/>
              <a:gd name="connsiteY3" fmla="*/ 0 h 1082040"/>
              <a:gd name="connsiteX0" fmla="*/ 1668780 w 1668780"/>
              <a:gd name="connsiteY0" fmla="*/ 1082040 h 1082040"/>
              <a:gd name="connsiteX1" fmla="*/ 1539240 w 1668780"/>
              <a:gd name="connsiteY1" fmla="*/ 480060 h 1082040"/>
              <a:gd name="connsiteX2" fmla="*/ 998220 w 1668780"/>
              <a:gd name="connsiteY2" fmla="*/ 91440 h 1082040"/>
              <a:gd name="connsiteX3" fmla="*/ 0 w 1668780"/>
              <a:gd name="connsiteY3" fmla="*/ 0 h 1082040"/>
              <a:gd name="connsiteX0" fmla="*/ 1668780 w 1668780"/>
              <a:gd name="connsiteY0" fmla="*/ 1084288 h 1084288"/>
              <a:gd name="connsiteX1" fmla="*/ 1539240 w 1668780"/>
              <a:gd name="connsiteY1" fmla="*/ 482308 h 1084288"/>
              <a:gd name="connsiteX2" fmla="*/ 998220 w 1668780"/>
              <a:gd name="connsiteY2" fmla="*/ 93688 h 1084288"/>
              <a:gd name="connsiteX3" fmla="*/ 0 w 1668780"/>
              <a:gd name="connsiteY3" fmla="*/ 2248 h 108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8780" h="1084288">
                <a:moveTo>
                  <a:pt x="1668780" y="1084288"/>
                </a:moveTo>
                <a:cubicBezTo>
                  <a:pt x="1657985" y="862038"/>
                  <a:pt x="1651000" y="647408"/>
                  <a:pt x="1539240" y="482308"/>
                </a:cubicBezTo>
                <a:cubicBezTo>
                  <a:pt x="1427480" y="317208"/>
                  <a:pt x="1254760" y="173698"/>
                  <a:pt x="998220" y="93688"/>
                </a:cubicBezTo>
                <a:cubicBezTo>
                  <a:pt x="741680" y="13678"/>
                  <a:pt x="396791" y="-7632"/>
                  <a:pt x="0" y="2248"/>
                </a:cubicBezTo>
              </a:path>
            </a:pathLst>
          </a:custGeom>
          <a:noFill/>
          <a:ln w="44450">
            <a:solidFill>
              <a:srgbClr val="0000FF"/>
            </a:solidFill>
            <a:prstDash val="dash"/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5BDD9A35-2AA1-4550-8290-BD948893D36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34186" y="5350192"/>
            <a:ext cx="228777" cy="396216"/>
          </a:xfrm>
          <a:prstGeom prst="rect">
            <a:avLst/>
          </a:prstGeom>
        </p:spPr>
      </p:pic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A478A78F-E5C9-45DA-86D6-EA7887C35B5D}"/>
              </a:ext>
            </a:extLst>
          </p:cNvPr>
          <p:cNvCxnSpPr>
            <a:cxnSpLocks/>
          </p:cNvCxnSpPr>
          <p:nvPr/>
        </p:nvCxnSpPr>
        <p:spPr>
          <a:xfrm flipV="1">
            <a:off x="9579756" y="1957410"/>
            <a:ext cx="0" cy="4116524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578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0.0017 -0.3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6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9 -0.38797 L 0.00169 -0.46829 C 0.00169 -0.50348 -0.00521 -0.54861 -0.01055 -0.54861 L -0.02266 -0.54861 " pathEditMode="relative" rAng="16200000" ptsTypes="AAAA">
                                      <p:cBhvr>
                                        <p:cTn id="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-803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-1.875E-6 -0.08774 C -1.875E-6 -0.12732 -0.01198 -0.1801 -0.02161 -0.1801 L -0.04258 -0.1801 " pathEditMode="relative" rAng="16200000" ptsTypes="AA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-900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00221 -0.6252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3127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3C4B0F-876B-4D3D-B2AC-56743B458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正確使用方向燈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2AA0DEA-F1A4-468C-91EB-86CACAAB2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預計在前方路口左轉時，騎士應該</a:t>
            </a:r>
            <a:r>
              <a:rPr lang="en-US" altLang="zh-TW" dirty="0">
                <a:solidFill>
                  <a:prstClr val="black"/>
                </a:solidFill>
              </a:rPr>
              <a:t>…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E1594EE-7BEB-43A5-B7EA-5BA2DE81BA53}"/>
              </a:ext>
            </a:extLst>
          </p:cNvPr>
          <p:cNvSpPr txBox="1"/>
          <p:nvPr/>
        </p:nvSpPr>
        <p:spPr>
          <a:xfrm>
            <a:off x="717578" y="1993452"/>
            <a:ext cx="6953998" cy="11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ts val="4500"/>
              </a:lnSpc>
              <a:buFont typeface="+mj-lt"/>
              <a:buAutoNum type="arabicPeriod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提早打左方向燈。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至少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30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公尺前，愈早愈好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8BBA18E-4355-4C34-9686-F256CAAA6905}"/>
              </a:ext>
            </a:extLst>
          </p:cNvPr>
          <p:cNvSpPr txBox="1"/>
          <p:nvPr/>
        </p:nvSpPr>
        <p:spPr>
          <a:xfrm>
            <a:off x="717578" y="4463475"/>
            <a:ext cx="4397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等待合適空檔左轉。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81B0855-85A8-4617-A5BC-004A9F1AFD3E}"/>
              </a:ext>
            </a:extLst>
          </p:cNvPr>
          <p:cNvSpPr txBox="1"/>
          <p:nvPr/>
        </p:nvSpPr>
        <p:spPr>
          <a:xfrm>
            <a:off x="717578" y="3234201"/>
            <a:ext cx="6571985" cy="11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ts val="4500"/>
              </a:lnSpc>
              <a:buFont typeface="+mj-lt"/>
              <a:buAutoNum type="arabicPeriod" startAt="2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看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照後鏡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或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擺頭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注意左後側來車及對向直行來車。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BD87A4E8-4EA3-47DA-BB67-539E71E02A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041" y1="1038" x2="28291" y2="16615"/>
                        <a14:foregroundMark x1="25737" y1="1973" x2="26130" y2="10903"/>
                        <a14:foregroundMark x1="23576" y1="12357" x2="982" y2="13188"/>
                        <a14:foregroundMark x1="70530" y1="1661" x2="70923" y2="9969"/>
                        <a14:foregroundMark x1="4322" y1="28453" x2="26916" y2="33749"/>
                        <a14:foregroundMark x1="70530" y1="10384" x2="95678" y2="12980"/>
                        <a14:foregroundMark x1="70530" y1="38318" x2="69352" y2="97819"/>
                        <a14:foregroundMark x1="982" y1="37072" x2="24754" y2="37072"/>
                        <a14:foregroundMark x1="26326" y1="38110" x2="26130" y2="96262"/>
                        <a14:backgroundMark x1="90570" y1="89720" x2="97642" y2="87643"/>
                        <a14:backgroundMark x1="91159" y1="89720" x2="95088" y2="99688"/>
                        <a14:backgroundMark x1="2161" y1="6023" x2="12181" y2="6023"/>
                        <a14:backgroundMark x1="88409" y1="519" x2="92927" y2="6646"/>
                        <a14:backgroundMark x1="89980" y1="76532" x2="93517" y2="72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13" t="818" r="4973" b="26168"/>
          <a:stretch/>
        </p:blipFill>
        <p:spPr>
          <a:xfrm>
            <a:off x="7756564" y="1165412"/>
            <a:ext cx="3825554" cy="5539973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51D9B40C-50EA-4EC5-82BE-49DF0422D2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326" y="1463458"/>
            <a:ext cx="256032" cy="504000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9CF1F7EB-F878-421B-90A6-5AD60AF40F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0706" y="5481685"/>
            <a:ext cx="385677" cy="181585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07916A16-9382-40E8-AF2D-B5CD6316BE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9034" y="5650648"/>
            <a:ext cx="195115" cy="396000"/>
          </a:xfrm>
          <a:prstGeom prst="rect">
            <a:avLst/>
          </a:prstGeom>
        </p:spPr>
      </p:pic>
      <p:sp>
        <p:nvSpPr>
          <p:cNvPr id="34" name="手繪多邊形: 圖案 21">
            <a:extLst>
              <a:ext uri="{FF2B5EF4-FFF2-40B4-BE49-F238E27FC236}">
                <a16:creationId xmlns:a16="http://schemas.microsoft.com/office/drawing/2014/main" id="{DA6C8390-D68F-4920-A129-65AD3ED4C945}"/>
              </a:ext>
            </a:extLst>
          </p:cNvPr>
          <p:cNvSpPr/>
          <p:nvPr/>
        </p:nvSpPr>
        <p:spPr>
          <a:xfrm>
            <a:off x="9942475" y="3762298"/>
            <a:ext cx="1861" cy="1655372"/>
          </a:xfrm>
          <a:custGeom>
            <a:avLst/>
            <a:gdLst>
              <a:gd name="connsiteX0" fmla="*/ 91440 w 91440"/>
              <a:gd name="connsiteY0" fmla="*/ 670560 h 670560"/>
              <a:gd name="connsiteX1" fmla="*/ 83820 w 91440"/>
              <a:gd name="connsiteY1" fmla="*/ 381000 h 670560"/>
              <a:gd name="connsiteX2" fmla="*/ 0 w 91440"/>
              <a:gd name="connsiteY2" fmla="*/ 0 h 670560"/>
              <a:gd name="connsiteX0" fmla="*/ 144780 w 144780"/>
              <a:gd name="connsiteY0" fmla="*/ 769620 h 769620"/>
              <a:gd name="connsiteX1" fmla="*/ 137160 w 144780"/>
              <a:gd name="connsiteY1" fmla="*/ 480060 h 769620"/>
              <a:gd name="connsiteX2" fmla="*/ 0 w 144780"/>
              <a:gd name="connsiteY2" fmla="*/ 0 h 769620"/>
              <a:gd name="connsiteX0" fmla="*/ 144780 w 144780"/>
              <a:gd name="connsiteY0" fmla="*/ 769620 h 769620"/>
              <a:gd name="connsiteX1" fmla="*/ 83820 w 144780"/>
              <a:gd name="connsiteY1" fmla="*/ 457200 h 769620"/>
              <a:gd name="connsiteX2" fmla="*/ 0 w 144780"/>
              <a:gd name="connsiteY2" fmla="*/ 0 h 769620"/>
              <a:gd name="connsiteX0" fmla="*/ 91440 w 91440"/>
              <a:gd name="connsiteY0" fmla="*/ 777240 h 777240"/>
              <a:gd name="connsiteX1" fmla="*/ 83820 w 91440"/>
              <a:gd name="connsiteY1" fmla="*/ 457200 h 777240"/>
              <a:gd name="connsiteX2" fmla="*/ 0 w 91440"/>
              <a:gd name="connsiteY2" fmla="*/ 0 h 777240"/>
              <a:gd name="connsiteX0" fmla="*/ 76200 w 76200"/>
              <a:gd name="connsiteY0" fmla="*/ 746760 h 746760"/>
              <a:gd name="connsiteX1" fmla="*/ 68580 w 76200"/>
              <a:gd name="connsiteY1" fmla="*/ 426720 h 746760"/>
              <a:gd name="connsiteX2" fmla="*/ 0 w 76200"/>
              <a:gd name="connsiteY2" fmla="*/ 0 h 746760"/>
              <a:gd name="connsiteX0" fmla="*/ 76200 w 76200"/>
              <a:gd name="connsiteY0" fmla="*/ 746760 h 746760"/>
              <a:gd name="connsiteX1" fmla="*/ 53340 w 76200"/>
              <a:gd name="connsiteY1" fmla="*/ 426720 h 746760"/>
              <a:gd name="connsiteX2" fmla="*/ 0 w 76200"/>
              <a:gd name="connsiteY2" fmla="*/ 0 h 746760"/>
              <a:gd name="connsiteX0" fmla="*/ 62225 w 62225"/>
              <a:gd name="connsiteY0" fmla="*/ 2103737 h 2103737"/>
              <a:gd name="connsiteX1" fmla="*/ 53340 w 62225"/>
              <a:gd name="connsiteY1" fmla="*/ 426720 h 2103737"/>
              <a:gd name="connsiteX2" fmla="*/ 0 w 62225"/>
              <a:gd name="connsiteY2" fmla="*/ 0 h 2103737"/>
              <a:gd name="connsiteX0" fmla="*/ 62225 w 62225"/>
              <a:gd name="connsiteY0" fmla="*/ 2103737 h 2103737"/>
              <a:gd name="connsiteX1" fmla="*/ 60328 w 62225"/>
              <a:gd name="connsiteY1" fmla="*/ 994435 h 2103737"/>
              <a:gd name="connsiteX2" fmla="*/ 0 w 62225"/>
              <a:gd name="connsiteY2" fmla="*/ 0 h 2103737"/>
              <a:gd name="connsiteX0" fmla="*/ 20300 w 20300"/>
              <a:gd name="connsiteY0" fmla="*/ 2103737 h 2103737"/>
              <a:gd name="connsiteX1" fmla="*/ 18403 w 20300"/>
              <a:gd name="connsiteY1" fmla="*/ 994435 h 2103737"/>
              <a:gd name="connsiteX2" fmla="*/ 0 w 20300"/>
              <a:gd name="connsiteY2" fmla="*/ 0 h 2103737"/>
              <a:gd name="connsiteX0" fmla="*/ 1897 w 2560"/>
              <a:gd name="connsiteY0" fmla="*/ 2103737 h 2103737"/>
              <a:gd name="connsiteX1" fmla="*/ 0 w 2560"/>
              <a:gd name="connsiteY1" fmla="*/ 994435 h 2103737"/>
              <a:gd name="connsiteX2" fmla="*/ 2560 w 2560"/>
              <a:gd name="connsiteY2" fmla="*/ 0 h 2103737"/>
              <a:gd name="connsiteX0" fmla="*/ 7410 w 10000"/>
              <a:gd name="connsiteY0" fmla="*/ 10724 h 10724"/>
              <a:gd name="connsiteX1" fmla="*/ 0 w 10000"/>
              <a:gd name="connsiteY1" fmla="*/ 5451 h 10724"/>
              <a:gd name="connsiteX2" fmla="*/ 10000 w 10000"/>
              <a:gd name="connsiteY2" fmla="*/ 0 h 10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0" h="10724">
                <a:moveTo>
                  <a:pt x="7410" y="10724"/>
                </a:moveTo>
                <a:cubicBezTo>
                  <a:pt x="-4160" y="8067"/>
                  <a:pt x="11570" y="8108"/>
                  <a:pt x="0" y="5451"/>
                </a:cubicBezTo>
                <a:cubicBezTo>
                  <a:pt x="3332" y="3875"/>
                  <a:pt x="6668" y="1576"/>
                  <a:pt x="10000" y="0"/>
                </a:cubicBezTo>
              </a:path>
            </a:pathLst>
          </a:custGeom>
          <a:noFill/>
          <a:ln w="44450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5" name="手繪多邊形: 圖案 22">
            <a:extLst>
              <a:ext uri="{FF2B5EF4-FFF2-40B4-BE49-F238E27FC236}">
                <a16:creationId xmlns:a16="http://schemas.microsoft.com/office/drawing/2014/main" id="{4584B9C7-DE4C-4DBE-9DB4-82B77B81CCC1}"/>
              </a:ext>
            </a:extLst>
          </p:cNvPr>
          <p:cNvSpPr>
            <a:spLocks noChangeAspect="1"/>
          </p:cNvSpPr>
          <p:nvPr/>
        </p:nvSpPr>
        <p:spPr>
          <a:xfrm>
            <a:off x="8277501" y="2793095"/>
            <a:ext cx="1664974" cy="858096"/>
          </a:xfrm>
          <a:custGeom>
            <a:avLst/>
            <a:gdLst>
              <a:gd name="connsiteX0" fmla="*/ 1668780 w 1668780"/>
              <a:gd name="connsiteY0" fmla="*/ 1082040 h 1082040"/>
              <a:gd name="connsiteX1" fmla="*/ 1539240 w 1668780"/>
              <a:gd name="connsiteY1" fmla="*/ 480060 h 1082040"/>
              <a:gd name="connsiteX2" fmla="*/ 1021080 w 1668780"/>
              <a:gd name="connsiteY2" fmla="*/ 137160 h 1082040"/>
              <a:gd name="connsiteX3" fmla="*/ 0 w 1668780"/>
              <a:gd name="connsiteY3" fmla="*/ 0 h 1082040"/>
              <a:gd name="connsiteX0" fmla="*/ 1668780 w 1668780"/>
              <a:gd name="connsiteY0" fmla="*/ 1082040 h 1082040"/>
              <a:gd name="connsiteX1" fmla="*/ 1539240 w 1668780"/>
              <a:gd name="connsiteY1" fmla="*/ 480060 h 1082040"/>
              <a:gd name="connsiteX2" fmla="*/ 1005840 w 1668780"/>
              <a:gd name="connsiteY2" fmla="*/ 106680 h 1082040"/>
              <a:gd name="connsiteX3" fmla="*/ 0 w 1668780"/>
              <a:gd name="connsiteY3" fmla="*/ 0 h 1082040"/>
              <a:gd name="connsiteX0" fmla="*/ 1668780 w 1668780"/>
              <a:gd name="connsiteY0" fmla="*/ 1082040 h 1082040"/>
              <a:gd name="connsiteX1" fmla="*/ 1539240 w 1668780"/>
              <a:gd name="connsiteY1" fmla="*/ 480060 h 1082040"/>
              <a:gd name="connsiteX2" fmla="*/ 998220 w 1668780"/>
              <a:gd name="connsiteY2" fmla="*/ 91440 h 1082040"/>
              <a:gd name="connsiteX3" fmla="*/ 0 w 1668780"/>
              <a:gd name="connsiteY3" fmla="*/ 0 h 1082040"/>
              <a:gd name="connsiteX0" fmla="*/ 1668780 w 1668780"/>
              <a:gd name="connsiteY0" fmla="*/ 1084288 h 1084288"/>
              <a:gd name="connsiteX1" fmla="*/ 1539240 w 1668780"/>
              <a:gd name="connsiteY1" fmla="*/ 482308 h 1084288"/>
              <a:gd name="connsiteX2" fmla="*/ 998220 w 1668780"/>
              <a:gd name="connsiteY2" fmla="*/ 93688 h 1084288"/>
              <a:gd name="connsiteX3" fmla="*/ 0 w 1668780"/>
              <a:gd name="connsiteY3" fmla="*/ 2248 h 108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8780" h="1084288">
                <a:moveTo>
                  <a:pt x="1668780" y="1084288"/>
                </a:moveTo>
                <a:cubicBezTo>
                  <a:pt x="1657985" y="862038"/>
                  <a:pt x="1651000" y="647408"/>
                  <a:pt x="1539240" y="482308"/>
                </a:cubicBezTo>
                <a:cubicBezTo>
                  <a:pt x="1427480" y="317208"/>
                  <a:pt x="1254760" y="173698"/>
                  <a:pt x="998220" y="93688"/>
                </a:cubicBezTo>
                <a:cubicBezTo>
                  <a:pt x="741680" y="13678"/>
                  <a:pt x="396791" y="-7632"/>
                  <a:pt x="0" y="2248"/>
                </a:cubicBezTo>
              </a:path>
            </a:pathLst>
          </a:custGeom>
          <a:noFill/>
          <a:ln w="44450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E31837A5-9594-4185-A6CC-1E275C7F8F9F}"/>
              </a:ext>
            </a:extLst>
          </p:cNvPr>
          <p:cNvSpPr/>
          <p:nvPr/>
        </p:nvSpPr>
        <p:spPr>
          <a:xfrm rot="16200000">
            <a:off x="11004599" y="1358712"/>
            <a:ext cx="1121319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車輛紅燈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8E042B36-BB6E-473C-8DAB-F9343F62941A}"/>
              </a:ext>
            </a:extLst>
          </p:cNvPr>
          <p:cNvSpPr txBox="1"/>
          <p:nvPr/>
        </p:nvSpPr>
        <p:spPr>
          <a:xfrm rot="10800000">
            <a:off x="7691029" y="1013673"/>
            <a:ext cx="1123200" cy="369332"/>
          </a:xfrm>
          <a:prstGeom prst="rect">
            <a:avLst/>
          </a:prstGeom>
          <a:solidFill>
            <a:srgbClr val="33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車輛綠燈</a:t>
            </a:r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66559A8C-A56B-4EEC-AD53-4C1CDE2498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3523" y="4000393"/>
            <a:ext cx="340421" cy="149019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F99DFFD0-852B-42AA-9535-54D7AD883A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81665" y="4181440"/>
            <a:ext cx="912456" cy="475083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7C624320-837E-4628-B066-BF5F38D8E6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8453712" y="1904744"/>
            <a:ext cx="340421" cy="149019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92DF7571-084A-4740-9971-53D6C4F36A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7905860" y="1411724"/>
            <a:ext cx="912456" cy="475083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53797338-6FF9-482B-B132-5211792160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589019" y="1794321"/>
            <a:ext cx="340421" cy="149019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3157E39E-E2F4-44A9-A41D-EBE1FBBA43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10639537" y="1392932"/>
            <a:ext cx="935257" cy="486955"/>
          </a:xfrm>
          <a:prstGeom prst="rect">
            <a:avLst/>
          </a:prstGeom>
        </p:spPr>
      </p:pic>
      <p:sp>
        <p:nvSpPr>
          <p:cNvPr id="46" name="文字方塊 45">
            <a:extLst>
              <a:ext uri="{FF2B5EF4-FFF2-40B4-BE49-F238E27FC236}">
                <a16:creationId xmlns:a16="http://schemas.microsoft.com/office/drawing/2014/main" id="{E702E3BE-0234-471C-83E5-6196876F31ED}"/>
              </a:ext>
            </a:extLst>
          </p:cNvPr>
          <p:cNvSpPr txBox="1"/>
          <p:nvPr/>
        </p:nvSpPr>
        <p:spPr>
          <a:xfrm>
            <a:off x="10584895" y="4688551"/>
            <a:ext cx="1123200" cy="369332"/>
          </a:xfrm>
          <a:prstGeom prst="rect">
            <a:avLst/>
          </a:prstGeom>
          <a:solidFill>
            <a:srgbClr val="33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車輛綠燈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32C13976-C5EA-48BD-AA89-E37FE0E04071}"/>
              </a:ext>
            </a:extLst>
          </p:cNvPr>
          <p:cNvGrpSpPr/>
          <p:nvPr/>
        </p:nvGrpSpPr>
        <p:grpSpPr>
          <a:xfrm>
            <a:off x="7758638" y="3699680"/>
            <a:ext cx="907498" cy="1503449"/>
            <a:chOff x="7758638" y="3699680"/>
            <a:chExt cx="907498" cy="1503449"/>
          </a:xfrm>
        </p:grpSpPr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77CA9762-5449-48AE-B86D-1780E53D7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400000">
              <a:off x="8208992" y="3795381"/>
              <a:ext cx="340421" cy="149019"/>
            </a:xfrm>
            <a:prstGeom prst="rect">
              <a:avLst/>
            </a:prstGeom>
          </p:spPr>
        </p:pic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A207A886-AE20-4751-9FBD-54F8DB0DA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5400000">
              <a:off x="7936747" y="4317197"/>
              <a:ext cx="959304" cy="499475"/>
            </a:xfrm>
            <a:prstGeom prst="rect">
              <a:avLst/>
            </a:prstGeom>
          </p:spPr>
        </p:pic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3890E673-B985-41B6-9954-4CC4F70E5530}"/>
                </a:ext>
              </a:extLst>
            </p:cNvPr>
            <p:cNvSpPr/>
            <p:nvPr/>
          </p:nvSpPr>
          <p:spPr>
            <a:xfrm rot="5400000">
              <a:off x="7382644" y="4457804"/>
              <a:ext cx="1121319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r>
                <a:rPr lang="zh-TW" altLang="en-US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車輛紅燈</a:t>
              </a:r>
            </a:p>
          </p:txBody>
        </p:sp>
      </p:grpSp>
      <p:pic>
        <p:nvPicPr>
          <p:cNvPr id="48" name="圖片 47">
            <a:extLst>
              <a:ext uri="{FF2B5EF4-FFF2-40B4-BE49-F238E27FC236}">
                <a16:creationId xmlns:a16="http://schemas.microsoft.com/office/drawing/2014/main" id="{A70D5C94-2F64-41E2-B132-A31966979E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429" y="6242735"/>
            <a:ext cx="203837" cy="440289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DCD22632-F830-4137-95E0-0B2567A094D1}"/>
              </a:ext>
            </a:extLst>
          </p:cNvPr>
          <p:cNvSpPr/>
          <p:nvPr/>
        </p:nvSpPr>
        <p:spPr>
          <a:xfrm>
            <a:off x="555010" y="5319992"/>
            <a:ext cx="7894980" cy="12926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若要</a:t>
            </a:r>
            <a:r>
              <a:rPr lang="zh-TW" altLang="en-US" sz="2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在下一個路口轉彎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，應於轉彎路口</a:t>
            </a:r>
            <a:r>
              <a:rPr lang="zh-TW" altLang="en-US" sz="2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至少</a:t>
            </a:r>
            <a:r>
              <a:rPr lang="en-US" altLang="zh-TW" sz="2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2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公尺前</a:t>
            </a:r>
            <a:r>
              <a:rPr lang="en-US" altLang="zh-TW" sz="2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愈早愈好</a:t>
            </a:r>
            <a:r>
              <a:rPr lang="en-US" altLang="zh-TW" sz="2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打方向燈，告知後方駕駛準備要轉彎，給予後方駕駛</a:t>
            </a:r>
            <a:r>
              <a:rPr lang="zh-TW" altLang="en-US" sz="2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足夠時間反應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39425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-0.0099 -0.349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-1745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0.00023 L -0.0017 -0.35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75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">
                                      <p:cBhvr>
                                        <p:cTn id="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">
                                      <p:cBhvr>
                                        <p:cTn id="1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0.00312 0.38125 " pathEditMode="relative" rAng="0" ptsTypes="AA">
                                      <p:cBhvr>
                                        <p:cTn id="22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1939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00026 -0.1881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3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196 -0.35162 C -0.00756 -0.36945 -0.01107 -0.39097 -0.02513 -0.41644 C -0.04245 -0.43496 -0.06433 -0.45394 -0.10756 -0.45394 C -0.13646 -0.45394 -0.1681 -0.4544 -0.19649 -0.4544 " pathEditMode="relative" rAng="16200000" ptsTypes="AAAA">
                                      <p:cBhvr>
                                        <p:cTn id="28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7" y="-513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4500000">
                                      <p:cBhvr>
                                        <p:cTn id="30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3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1003 -0.35023 C -0.01003 -0.35995 -0.03047 -0.3838 -0.04519 -0.39491 C -0.0599 -0.40486 -0.06823 -0.41597 -0.11407 -0.41597 L -0.2181 -0.41597 " pathEditMode="relative" rAng="16200000" ptsTypes="AAAA">
                                      <p:cBhvr>
                                        <p:cTn id="32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04" y="-328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-4500000">
                                      <p:cBhvr>
                                        <p:cTn id="34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18819 L 2.70833E-6 -0.84583 " pathEditMode="relative" rAng="0" ptsTypes="AA">
                                      <p:cBhvr>
                                        <p:cTn id="39" dur="3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89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0.38125 L 0.00313 0.7909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854BE296-7413-40C6-8CB3-9DC73CD11D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626" t="26667" r="26071" b="37460"/>
          <a:stretch/>
        </p:blipFill>
        <p:spPr>
          <a:xfrm>
            <a:off x="6912622" y="1265559"/>
            <a:ext cx="5081895" cy="534455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FDB63E4-2788-4B6F-ABB1-D3E728D0A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逆向斜穿搶先左轉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202905-ABEC-4865-9D73-2E0171C1A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機車左轉</a:t>
            </a:r>
            <a:r>
              <a:rPr lang="zh-TW" altLang="en-US" b="1" dirty="0">
                <a:solidFill>
                  <a:srgbClr val="FF0000"/>
                </a:solidFill>
              </a:rPr>
              <a:t>未行駛至路口中心</a:t>
            </a:r>
            <a:r>
              <a:rPr lang="zh-TW" altLang="en-US" dirty="0"/>
              <a:t>，</a:t>
            </a:r>
            <a:r>
              <a:rPr lang="en-US" altLang="zh-TW"/>
              <a:t/>
            </a:r>
            <a:br>
              <a:rPr lang="en-US" altLang="zh-TW"/>
            </a:br>
            <a:r>
              <a:rPr lang="zh-TW" altLang="en-US"/>
              <a:t>與</a:t>
            </a:r>
            <a:r>
              <a:rPr lang="zh-TW" altLang="en-US" b="1" dirty="0">
                <a:solidFill>
                  <a:srgbClr val="FF0000"/>
                </a:solidFill>
              </a:rPr>
              <a:t>橫向右轉</a:t>
            </a:r>
            <a:r>
              <a:rPr lang="zh-TW" altLang="en-US" dirty="0"/>
              <a:t>汽車擦撞。</a:t>
            </a:r>
            <a:endParaRPr lang="en-US" altLang="zh-TW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CFE625E-1A05-42EB-BE44-BF2610233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989F-1C86-4F19-BE01-A492E5AB47FA}" type="slidenum">
              <a:rPr lang="zh-TW" altLang="en-US" smtClean="0"/>
              <a:t>19</a:t>
            </a:fld>
            <a:endParaRPr lang="zh-TW" altLang="en-US"/>
          </a:p>
        </p:txBody>
      </p:sp>
      <p:pic>
        <p:nvPicPr>
          <p:cNvPr id="7" name="誇張逆向！機車騎士「佔對向車道」左轉釀撞 [720p]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2A52AC69-8C77-4532-A3E9-D00810AEAB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1915" r="5702" b="10532"/>
          <a:stretch/>
        </p:blipFill>
        <p:spPr>
          <a:xfrm>
            <a:off x="455432" y="2286476"/>
            <a:ext cx="6305869" cy="385210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CE1B3E5-DD9A-46A7-81CF-86833BD57DB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82175" y="2202798"/>
            <a:ext cx="228664" cy="39602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0128BE9-E7EC-4B4E-B2AC-59DBF1CF88A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94061" y="2006906"/>
            <a:ext cx="374839" cy="741439"/>
          </a:xfrm>
          <a:prstGeom prst="rect">
            <a:avLst/>
          </a:prstGeom>
        </p:spPr>
      </p:pic>
      <p:pic>
        <p:nvPicPr>
          <p:cNvPr id="15" name="圖片 14" descr="一張含有 船隻 的圖片&#10;&#10;自動產生的描述">
            <a:extLst>
              <a:ext uri="{FF2B5EF4-FFF2-40B4-BE49-F238E27FC236}">
                <a16:creationId xmlns:a16="http://schemas.microsoft.com/office/drawing/2014/main" id="{98A443D9-79B1-4D7C-87B4-A82247BFBE6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16121" y="4375591"/>
            <a:ext cx="415078" cy="817082"/>
          </a:xfrm>
          <a:prstGeom prst="rect">
            <a:avLst/>
          </a:prstGeom>
        </p:spPr>
      </p:pic>
      <p:sp>
        <p:nvSpPr>
          <p:cNvPr id="16" name="手繪多邊形: 圖案 22">
            <a:extLst>
              <a:ext uri="{FF2B5EF4-FFF2-40B4-BE49-F238E27FC236}">
                <a16:creationId xmlns:a16="http://schemas.microsoft.com/office/drawing/2014/main" id="{5AD6E46E-4A1B-4C98-8DCE-31F19D71BC83}"/>
              </a:ext>
            </a:extLst>
          </p:cNvPr>
          <p:cNvSpPr>
            <a:spLocks noChangeAspect="1"/>
          </p:cNvSpPr>
          <p:nvPr/>
        </p:nvSpPr>
        <p:spPr>
          <a:xfrm flipH="1">
            <a:off x="8125387" y="2971729"/>
            <a:ext cx="2684852" cy="1439422"/>
          </a:xfrm>
          <a:custGeom>
            <a:avLst/>
            <a:gdLst>
              <a:gd name="connsiteX0" fmla="*/ 1668780 w 1668780"/>
              <a:gd name="connsiteY0" fmla="*/ 1082040 h 1082040"/>
              <a:gd name="connsiteX1" fmla="*/ 1539240 w 1668780"/>
              <a:gd name="connsiteY1" fmla="*/ 480060 h 1082040"/>
              <a:gd name="connsiteX2" fmla="*/ 1021080 w 1668780"/>
              <a:gd name="connsiteY2" fmla="*/ 137160 h 1082040"/>
              <a:gd name="connsiteX3" fmla="*/ 0 w 1668780"/>
              <a:gd name="connsiteY3" fmla="*/ 0 h 1082040"/>
              <a:gd name="connsiteX0" fmla="*/ 1668780 w 1668780"/>
              <a:gd name="connsiteY0" fmla="*/ 1082040 h 1082040"/>
              <a:gd name="connsiteX1" fmla="*/ 1539240 w 1668780"/>
              <a:gd name="connsiteY1" fmla="*/ 480060 h 1082040"/>
              <a:gd name="connsiteX2" fmla="*/ 1005840 w 1668780"/>
              <a:gd name="connsiteY2" fmla="*/ 106680 h 1082040"/>
              <a:gd name="connsiteX3" fmla="*/ 0 w 1668780"/>
              <a:gd name="connsiteY3" fmla="*/ 0 h 1082040"/>
              <a:gd name="connsiteX0" fmla="*/ 1668780 w 1668780"/>
              <a:gd name="connsiteY0" fmla="*/ 1082040 h 1082040"/>
              <a:gd name="connsiteX1" fmla="*/ 1539240 w 1668780"/>
              <a:gd name="connsiteY1" fmla="*/ 480060 h 1082040"/>
              <a:gd name="connsiteX2" fmla="*/ 998220 w 1668780"/>
              <a:gd name="connsiteY2" fmla="*/ 91440 h 1082040"/>
              <a:gd name="connsiteX3" fmla="*/ 0 w 1668780"/>
              <a:gd name="connsiteY3" fmla="*/ 0 h 1082040"/>
              <a:gd name="connsiteX0" fmla="*/ 1668780 w 1668780"/>
              <a:gd name="connsiteY0" fmla="*/ 1084288 h 1084288"/>
              <a:gd name="connsiteX1" fmla="*/ 1539240 w 1668780"/>
              <a:gd name="connsiteY1" fmla="*/ 482308 h 1084288"/>
              <a:gd name="connsiteX2" fmla="*/ 998220 w 1668780"/>
              <a:gd name="connsiteY2" fmla="*/ 93688 h 1084288"/>
              <a:gd name="connsiteX3" fmla="*/ 0 w 1668780"/>
              <a:gd name="connsiteY3" fmla="*/ 2248 h 108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8780" h="1084288">
                <a:moveTo>
                  <a:pt x="1668780" y="1084288"/>
                </a:moveTo>
                <a:cubicBezTo>
                  <a:pt x="1657985" y="862038"/>
                  <a:pt x="1651000" y="647408"/>
                  <a:pt x="1539240" y="482308"/>
                </a:cubicBezTo>
                <a:cubicBezTo>
                  <a:pt x="1427480" y="317208"/>
                  <a:pt x="1254760" y="173698"/>
                  <a:pt x="998220" y="93688"/>
                </a:cubicBezTo>
                <a:cubicBezTo>
                  <a:pt x="741680" y="13678"/>
                  <a:pt x="396791" y="-7632"/>
                  <a:pt x="0" y="2248"/>
                </a:cubicBezTo>
              </a:path>
            </a:pathLst>
          </a:custGeom>
          <a:noFill/>
          <a:ln w="44450">
            <a:solidFill>
              <a:srgbClr val="0000FF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9" name="接點: 弧形 18">
            <a:extLst>
              <a:ext uri="{FF2B5EF4-FFF2-40B4-BE49-F238E27FC236}">
                <a16:creationId xmlns:a16="http://schemas.microsoft.com/office/drawing/2014/main" id="{519CA036-3F8B-491D-BFF3-BB95CA4AABF4}"/>
              </a:ext>
            </a:extLst>
          </p:cNvPr>
          <p:cNvCxnSpPr>
            <a:cxnSpLocks/>
            <a:stCxn id="11" idx="2"/>
          </p:cNvCxnSpPr>
          <p:nvPr/>
        </p:nvCxnSpPr>
        <p:spPr>
          <a:xfrm rot="10800000" flipV="1">
            <a:off x="10810239" y="2400808"/>
            <a:ext cx="788258" cy="474472"/>
          </a:xfrm>
          <a:prstGeom prst="curvedConnector3">
            <a:avLst>
              <a:gd name="adj1" fmla="val 50000"/>
            </a:avLst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手繪多邊形: 圖案 63">
            <a:extLst>
              <a:ext uri="{FF2B5EF4-FFF2-40B4-BE49-F238E27FC236}">
                <a16:creationId xmlns:a16="http://schemas.microsoft.com/office/drawing/2014/main" id="{46904AB4-145B-4193-8167-2EAAB5182816}"/>
              </a:ext>
            </a:extLst>
          </p:cNvPr>
          <p:cNvSpPr/>
          <p:nvPr/>
        </p:nvSpPr>
        <p:spPr>
          <a:xfrm>
            <a:off x="10595287" y="2781383"/>
            <a:ext cx="286193" cy="288725"/>
          </a:xfrm>
          <a:custGeom>
            <a:avLst/>
            <a:gdLst>
              <a:gd name="connsiteX0" fmla="*/ 260350 w 1200150"/>
              <a:gd name="connsiteY0" fmla="*/ 190500 h 1079500"/>
              <a:gd name="connsiteX1" fmla="*/ 292100 w 1200150"/>
              <a:gd name="connsiteY1" fmla="*/ 425450 h 1079500"/>
              <a:gd name="connsiteX2" fmla="*/ 0 w 1200150"/>
              <a:gd name="connsiteY2" fmla="*/ 501650 h 1079500"/>
              <a:gd name="connsiteX3" fmla="*/ 311150 w 1200150"/>
              <a:gd name="connsiteY3" fmla="*/ 596900 h 1079500"/>
              <a:gd name="connsiteX4" fmla="*/ 31750 w 1200150"/>
              <a:gd name="connsiteY4" fmla="*/ 889000 h 1079500"/>
              <a:gd name="connsiteX5" fmla="*/ 469900 w 1200150"/>
              <a:gd name="connsiteY5" fmla="*/ 774700 h 1079500"/>
              <a:gd name="connsiteX6" fmla="*/ 730250 w 1200150"/>
              <a:gd name="connsiteY6" fmla="*/ 1079500 h 1079500"/>
              <a:gd name="connsiteX7" fmla="*/ 723900 w 1200150"/>
              <a:gd name="connsiteY7" fmla="*/ 742950 h 1079500"/>
              <a:gd name="connsiteX8" fmla="*/ 1200150 w 1200150"/>
              <a:gd name="connsiteY8" fmla="*/ 717550 h 1079500"/>
              <a:gd name="connsiteX9" fmla="*/ 920750 w 1200150"/>
              <a:gd name="connsiteY9" fmla="*/ 539750 h 1079500"/>
              <a:gd name="connsiteX10" fmla="*/ 1136650 w 1200150"/>
              <a:gd name="connsiteY10" fmla="*/ 203200 h 1079500"/>
              <a:gd name="connsiteX11" fmla="*/ 793750 w 1200150"/>
              <a:gd name="connsiteY11" fmla="*/ 304800 h 1079500"/>
              <a:gd name="connsiteX12" fmla="*/ 654050 w 1200150"/>
              <a:gd name="connsiteY12" fmla="*/ 0 h 1079500"/>
              <a:gd name="connsiteX13" fmla="*/ 514350 w 1200150"/>
              <a:gd name="connsiteY13" fmla="*/ 349250 h 1079500"/>
              <a:gd name="connsiteX14" fmla="*/ 260350 w 1200150"/>
              <a:gd name="connsiteY14" fmla="*/ 190500 h 107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00150" h="1079500">
                <a:moveTo>
                  <a:pt x="260350" y="190500"/>
                </a:moveTo>
                <a:lnTo>
                  <a:pt x="292100" y="425450"/>
                </a:lnTo>
                <a:lnTo>
                  <a:pt x="0" y="501650"/>
                </a:lnTo>
                <a:lnTo>
                  <a:pt x="311150" y="596900"/>
                </a:lnTo>
                <a:lnTo>
                  <a:pt x="31750" y="889000"/>
                </a:lnTo>
                <a:lnTo>
                  <a:pt x="469900" y="774700"/>
                </a:lnTo>
                <a:lnTo>
                  <a:pt x="730250" y="1079500"/>
                </a:lnTo>
                <a:lnTo>
                  <a:pt x="723900" y="742950"/>
                </a:lnTo>
                <a:lnTo>
                  <a:pt x="1200150" y="717550"/>
                </a:lnTo>
                <a:lnTo>
                  <a:pt x="920750" y="539750"/>
                </a:lnTo>
                <a:lnTo>
                  <a:pt x="1136650" y="203200"/>
                </a:lnTo>
                <a:lnTo>
                  <a:pt x="793750" y="304800"/>
                </a:lnTo>
                <a:lnTo>
                  <a:pt x="654050" y="0"/>
                </a:lnTo>
                <a:lnTo>
                  <a:pt x="514350" y="349250"/>
                </a:lnTo>
                <a:lnTo>
                  <a:pt x="260350" y="190500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B9339694-DE09-44E5-A253-FB284ED60F28}"/>
              </a:ext>
            </a:extLst>
          </p:cNvPr>
          <p:cNvSpPr txBox="1"/>
          <p:nvPr/>
        </p:nvSpPr>
        <p:spPr>
          <a:xfrm>
            <a:off x="360842" y="6226448"/>
            <a:ext cx="27663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影片來源：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TVBS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NEWS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Youtube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頻道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1C24DA53-8A9B-4A45-AFA3-4296BAE368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65074" y="3815272"/>
            <a:ext cx="340421" cy="149019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A178789A-3556-4199-B925-181FB22BD0F9}"/>
              </a:ext>
            </a:extLst>
          </p:cNvPr>
          <p:cNvSpPr txBox="1"/>
          <p:nvPr/>
        </p:nvSpPr>
        <p:spPr>
          <a:xfrm>
            <a:off x="9855821" y="4698397"/>
            <a:ext cx="1568317" cy="646331"/>
          </a:xfrm>
          <a:prstGeom prst="rect">
            <a:avLst/>
          </a:prstGeom>
          <a:solidFill>
            <a:srgbClr val="33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車輛指向箭頭綠燈右轉</a:t>
            </a: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0116B825-7211-4E69-8F2D-C6BD6AEB0E61}"/>
              </a:ext>
            </a:extLst>
          </p:cNvPr>
          <p:cNvGrpSpPr/>
          <p:nvPr/>
        </p:nvGrpSpPr>
        <p:grpSpPr>
          <a:xfrm>
            <a:off x="9865074" y="4061452"/>
            <a:ext cx="1477759" cy="540045"/>
            <a:chOff x="9841370" y="5048982"/>
            <a:chExt cx="1477759" cy="540045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AAD6223C-F8B1-4F8A-B1D3-19E38A0BF060}"/>
                </a:ext>
              </a:extLst>
            </p:cNvPr>
            <p:cNvSpPr/>
            <p:nvPr/>
          </p:nvSpPr>
          <p:spPr>
            <a:xfrm>
              <a:off x="9841370" y="5048982"/>
              <a:ext cx="1477759" cy="540045"/>
            </a:xfrm>
            <a:prstGeom prst="rect">
              <a:avLst/>
            </a:prstGeom>
            <a:solidFill>
              <a:srgbClr val="C0C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39C10DBC-C68A-4B06-8462-90886BEC036B}"/>
                </a:ext>
              </a:extLst>
            </p:cNvPr>
            <p:cNvSpPr/>
            <p:nvPr/>
          </p:nvSpPr>
          <p:spPr>
            <a:xfrm>
              <a:off x="9895429" y="5130093"/>
              <a:ext cx="1377462" cy="369332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橢圓 5">
              <a:extLst>
                <a:ext uri="{FF2B5EF4-FFF2-40B4-BE49-F238E27FC236}">
                  <a16:creationId xmlns:a16="http://schemas.microsoft.com/office/drawing/2014/main" id="{B9596811-C8D0-4AED-9B93-D8DB836FA79C}"/>
                </a:ext>
              </a:extLst>
            </p:cNvPr>
            <p:cNvSpPr/>
            <p:nvPr/>
          </p:nvSpPr>
          <p:spPr>
            <a:xfrm>
              <a:off x="9961477" y="5209774"/>
              <a:ext cx="216000" cy="21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橢圓 21">
              <a:extLst>
                <a:ext uri="{FF2B5EF4-FFF2-40B4-BE49-F238E27FC236}">
                  <a16:creationId xmlns:a16="http://schemas.microsoft.com/office/drawing/2014/main" id="{E1B9F72F-B5E5-442B-9DDB-9E86D2B981CF}"/>
                </a:ext>
              </a:extLst>
            </p:cNvPr>
            <p:cNvSpPr/>
            <p:nvPr/>
          </p:nvSpPr>
          <p:spPr>
            <a:xfrm>
              <a:off x="10220982" y="5209774"/>
              <a:ext cx="216000" cy="216000"/>
            </a:xfrm>
            <a:prstGeom prst="ellipse">
              <a:avLst/>
            </a:prstGeom>
            <a:solidFill>
              <a:srgbClr val="A5A5A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橢圓 22">
              <a:extLst>
                <a:ext uri="{FF2B5EF4-FFF2-40B4-BE49-F238E27FC236}">
                  <a16:creationId xmlns:a16="http://schemas.microsoft.com/office/drawing/2014/main" id="{30C9CACB-7A12-4C87-8C74-626B33D2B7F8}"/>
                </a:ext>
              </a:extLst>
            </p:cNvPr>
            <p:cNvSpPr/>
            <p:nvPr/>
          </p:nvSpPr>
          <p:spPr>
            <a:xfrm>
              <a:off x="10484351" y="5209774"/>
              <a:ext cx="216000" cy="216000"/>
            </a:xfrm>
            <a:prstGeom prst="ellipse">
              <a:avLst/>
            </a:prstGeom>
            <a:solidFill>
              <a:srgbClr val="A5A5A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橢圓 24">
              <a:extLst>
                <a:ext uri="{FF2B5EF4-FFF2-40B4-BE49-F238E27FC236}">
                  <a16:creationId xmlns:a16="http://schemas.microsoft.com/office/drawing/2014/main" id="{77BCA5EB-9922-4654-9DE6-5A934B33F69B}"/>
                </a:ext>
              </a:extLst>
            </p:cNvPr>
            <p:cNvSpPr/>
            <p:nvPr/>
          </p:nvSpPr>
          <p:spPr>
            <a:xfrm>
              <a:off x="10750096" y="5209774"/>
              <a:ext cx="216000" cy="216000"/>
            </a:xfrm>
            <a:prstGeom prst="ellipse">
              <a:avLst/>
            </a:prstGeom>
            <a:solidFill>
              <a:srgbClr val="A5A5A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橢圓 25">
              <a:extLst>
                <a:ext uri="{FF2B5EF4-FFF2-40B4-BE49-F238E27FC236}">
                  <a16:creationId xmlns:a16="http://schemas.microsoft.com/office/drawing/2014/main" id="{476D80A6-C39D-498A-84A6-C772488ADDE1}"/>
                </a:ext>
              </a:extLst>
            </p:cNvPr>
            <p:cNvSpPr/>
            <p:nvPr/>
          </p:nvSpPr>
          <p:spPr>
            <a:xfrm>
              <a:off x="11003486" y="5209774"/>
              <a:ext cx="216000" cy="216000"/>
            </a:xfrm>
            <a:prstGeom prst="ellipse">
              <a:avLst/>
            </a:prstGeom>
            <a:solidFill>
              <a:srgbClr val="A5A5A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0" name="直線單箭頭接點 9">
              <a:extLst>
                <a:ext uri="{FF2B5EF4-FFF2-40B4-BE49-F238E27FC236}">
                  <a16:creationId xmlns:a16="http://schemas.microsoft.com/office/drawing/2014/main" id="{861103D9-885A-4FB3-9034-EBAF661C90C6}"/>
                </a:ext>
              </a:extLst>
            </p:cNvPr>
            <p:cNvCxnSpPr>
              <a:cxnSpLocks/>
              <a:endCxn id="26" idx="6"/>
            </p:cNvCxnSpPr>
            <p:nvPr/>
          </p:nvCxnSpPr>
          <p:spPr>
            <a:xfrm flipV="1">
              <a:off x="11016707" y="5317774"/>
              <a:ext cx="202779" cy="1266"/>
            </a:xfrm>
            <a:prstGeom prst="straightConnector1">
              <a:avLst/>
            </a:prstGeom>
            <a:ln w="44450">
              <a:solidFill>
                <a:srgbClr val="00FF00"/>
              </a:solidFill>
              <a:headEnd type="none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408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6921 L 0.0056 -0.13449 L 0.01692 -0.17916 L 0.04114 -0.21759 L 0.08216 -0.24884 L 0.12825 -0.25902 L 0.17747 -0.26643 L 0.19583 -0.26643 " pathEditMode="relative" rAng="0" ptsTypes="AAAAAA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6" y="-986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5400000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1589 -0.00324 L -0.03099 0.00394 L -0.04675 0.01736 L -0.04844 0.03519 L -0.05925 0.05718 L -0.08008 0.06921 " pathEditMode="relative" ptsTypes="AAAA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C1F91C-2B5B-4FC4-A536-9BCCAF488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283" y="136527"/>
            <a:ext cx="11415251" cy="816430"/>
          </a:xfrm>
        </p:spPr>
        <p:txBody>
          <a:bodyPr/>
          <a:lstStyle/>
          <a:p>
            <a:r>
              <a:rPr lang="zh-TW" altLang="en-US" dirty="0"/>
              <a:t>機車左轉的方式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2702463-CC52-4F29-AC87-6FF581113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283" y="1147785"/>
            <a:ext cx="11415251" cy="4908602"/>
          </a:xfrm>
        </p:spPr>
        <p:txBody>
          <a:bodyPr/>
          <a:lstStyle/>
          <a:p>
            <a:r>
              <a:rPr lang="zh-TW" altLang="en-US" dirty="0"/>
              <a:t>依照道路配置，機車左轉方式分為</a:t>
            </a:r>
            <a:r>
              <a:rPr lang="zh-TW" altLang="en-US" b="1" dirty="0">
                <a:solidFill>
                  <a:srgbClr val="FF0000"/>
                </a:solidFill>
              </a:rPr>
              <a:t>兩段式左轉</a:t>
            </a:r>
            <a:r>
              <a:rPr lang="zh-TW" altLang="en-US" dirty="0"/>
              <a:t>與</a:t>
            </a:r>
            <a:r>
              <a:rPr lang="zh-TW" altLang="en-US" b="1" dirty="0">
                <a:solidFill>
                  <a:srgbClr val="FF0000"/>
                </a:solidFill>
              </a:rPr>
              <a:t>直接左轉</a:t>
            </a:r>
            <a:r>
              <a:rPr lang="zh-TW" altLang="en-US" dirty="0"/>
              <a:t>。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9F903D2-079E-4AB3-81EA-151C01127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8FB989F-1C86-4F19-BE01-A492E5AB47FA}" type="slidenum">
              <a:rPr lang="zh-TW" altLang="en-US" smtClean="0"/>
              <a:pPr/>
              <a:t>2</a:t>
            </a:fld>
            <a:endParaRPr lang="zh-TW" altLang="en-US"/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048FD0F9-EDFC-4742-9B21-256C497439AC}"/>
              </a:ext>
            </a:extLst>
          </p:cNvPr>
          <p:cNvCxnSpPr>
            <a:cxnSpLocks/>
          </p:cNvCxnSpPr>
          <p:nvPr/>
        </p:nvCxnSpPr>
        <p:spPr>
          <a:xfrm>
            <a:off x="6254617" y="1768211"/>
            <a:ext cx="0" cy="4770701"/>
          </a:xfrm>
          <a:prstGeom prst="line">
            <a:avLst/>
          </a:prstGeom>
          <a:ln w="57150"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圖片 7">
            <a:extLst>
              <a:ext uri="{FF2B5EF4-FFF2-40B4-BE49-F238E27FC236}">
                <a16:creationId xmlns:a16="http://schemas.microsoft.com/office/drawing/2014/main" id="{3E8028AC-90B5-428B-9053-35518699EC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98" t="28331" r="38737" b="44366"/>
          <a:stretch/>
        </p:blipFill>
        <p:spPr>
          <a:xfrm>
            <a:off x="838199" y="1768212"/>
            <a:ext cx="4984434" cy="4770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圖片 11" descr="65條_遵20-Model">
            <a:extLst>
              <a:ext uri="{FF2B5EF4-FFF2-40B4-BE49-F238E27FC236}">
                <a16:creationId xmlns:a16="http://schemas.microsoft.com/office/drawing/2014/main" id="{3108BB96-2FF7-49DB-855A-833124C4CB5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9347" y="5122871"/>
            <a:ext cx="629917" cy="62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BD41B1A-9058-4379-B098-95425409E96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11596" y="3189157"/>
            <a:ext cx="175588" cy="304099"/>
          </a:xfrm>
          <a:prstGeom prst="rect">
            <a:avLst/>
          </a:prstGeom>
        </p:spPr>
      </p:pic>
      <p:sp>
        <p:nvSpPr>
          <p:cNvPr id="16" name="手繪多邊形 12">
            <a:extLst>
              <a:ext uri="{FF2B5EF4-FFF2-40B4-BE49-F238E27FC236}">
                <a16:creationId xmlns:a16="http://schemas.microsoft.com/office/drawing/2014/main" id="{EFA18E80-3FFC-4FA3-AB49-50E08F732CC0}"/>
              </a:ext>
            </a:extLst>
          </p:cNvPr>
          <p:cNvSpPr/>
          <p:nvPr/>
        </p:nvSpPr>
        <p:spPr>
          <a:xfrm>
            <a:off x="3921185" y="3481552"/>
            <a:ext cx="618909" cy="2575506"/>
          </a:xfrm>
          <a:custGeom>
            <a:avLst/>
            <a:gdLst>
              <a:gd name="connsiteX0" fmla="*/ 17892 w 545203"/>
              <a:gd name="connsiteY0" fmla="*/ 3581400 h 3581400"/>
              <a:gd name="connsiteX1" fmla="*/ 55992 w 545203"/>
              <a:gd name="connsiteY1" fmla="*/ 1800225 h 3581400"/>
              <a:gd name="connsiteX2" fmla="*/ 484617 w 545203"/>
              <a:gd name="connsiteY2" fmla="*/ 1276350 h 3581400"/>
              <a:gd name="connsiteX3" fmla="*/ 532242 w 545203"/>
              <a:gd name="connsiteY3" fmla="*/ 0 h 3581400"/>
              <a:gd name="connsiteX0" fmla="*/ 17892 w 666944"/>
              <a:gd name="connsiteY0" fmla="*/ 3548400 h 3548400"/>
              <a:gd name="connsiteX1" fmla="*/ 55992 w 666944"/>
              <a:gd name="connsiteY1" fmla="*/ 1767225 h 3548400"/>
              <a:gd name="connsiteX2" fmla="*/ 484617 w 666944"/>
              <a:gd name="connsiteY2" fmla="*/ 1243350 h 3548400"/>
              <a:gd name="connsiteX3" fmla="*/ 665488 w 666944"/>
              <a:gd name="connsiteY3" fmla="*/ 0 h 3548400"/>
              <a:gd name="connsiteX0" fmla="*/ 2757 w 651809"/>
              <a:gd name="connsiteY0" fmla="*/ 3548400 h 3548400"/>
              <a:gd name="connsiteX1" fmla="*/ 151894 w 651809"/>
              <a:gd name="connsiteY1" fmla="*/ 1849730 h 3548400"/>
              <a:gd name="connsiteX2" fmla="*/ 469482 w 651809"/>
              <a:gd name="connsiteY2" fmla="*/ 1243350 h 3548400"/>
              <a:gd name="connsiteX3" fmla="*/ 650353 w 651809"/>
              <a:gd name="connsiteY3" fmla="*/ 0 h 3548400"/>
              <a:gd name="connsiteX0" fmla="*/ 9696 w 558813"/>
              <a:gd name="connsiteY0" fmla="*/ 4092926 h 4092926"/>
              <a:gd name="connsiteX1" fmla="*/ 58898 w 558813"/>
              <a:gd name="connsiteY1" fmla="*/ 1849730 h 4092926"/>
              <a:gd name="connsiteX2" fmla="*/ 376486 w 558813"/>
              <a:gd name="connsiteY2" fmla="*/ 1243350 h 4092926"/>
              <a:gd name="connsiteX3" fmla="*/ 557357 w 558813"/>
              <a:gd name="connsiteY3" fmla="*/ 0 h 4092926"/>
              <a:gd name="connsiteX0" fmla="*/ 5029 w 554146"/>
              <a:gd name="connsiteY0" fmla="*/ 4092926 h 4092926"/>
              <a:gd name="connsiteX1" fmla="*/ 87543 w 554146"/>
              <a:gd name="connsiteY1" fmla="*/ 2163245 h 4092926"/>
              <a:gd name="connsiteX2" fmla="*/ 371819 w 554146"/>
              <a:gd name="connsiteY2" fmla="*/ 1243350 h 4092926"/>
              <a:gd name="connsiteX3" fmla="*/ 552690 w 554146"/>
              <a:gd name="connsiteY3" fmla="*/ 0 h 4092926"/>
              <a:gd name="connsiteX0" fmla="*/ 4646 w 553468"/>
              <a:gd name="connsiteY0" fmla="*/ 4092926 h 4092926"/>
              <a:gd name="connsiteX1" fmla="*/ 87160 w 553468"/>
              <a:gd name="connsiteY1" fmla="*/ 2163245 h 4092926"/>
              <a:gd name="connsiteX2" fmla="*/ 338124 w 553468"/>
              <a:gd name="connsiteY2" fmla="*/ 1292852 h 4092926"/>
              <a:gd name="connsiteX3" fmla="*/ 552307 w 553468"/>
              <a:gd name="connsiteY3" fmla="*/ 0 h 4092926"/>
              <a:gd name="connsiteX0" fmla="*/ 5542 w 554364"/>
              <a:gd name="connsiteY0" fmla="*/ 4092926 h 4092926"/>
              <a:gd name="connsiteX1" fmla="*/ 76952 w 554364"/>
              <a:gd name="connsiteY1" fmla="*/ 2443758 h 4092926"/>
              <a:gd name="connsiteX2" fmla="*/ 339020 w 554364"/>
              <a:gd name="connsiteY2" fmla="*/ 1292852 h 4092926"/>
              <a:gd name="connsiteX3" fmla="*/ 553203 w 554364"/>
              <a:gd name="connsiteY3" fmla="*/ 0 h 4092926"/>
              <a:gd name="connsiteX0" fmla="*/ 5542 w 653858"/>
              <a:gd name="connsiteY0" fmla="*/ 4043424 h 4043424"/>
              <a:gd name="connsiteX1" fmla="*/ 76952 w 653858"/>
              <a:gd name="connsiteY1" fmla="*/ 2394256 h 4043424"/>
              <a:gd name="connsiteX2" fmla="*/ 339020 w 653858"/>
              <a:gd name="connsiteY2" fmla="*/ 1243350 h 4043424"/>
              <a:gd name="connsiteX3" fmla="*/ 653137 w 653858"/>
              <a:gd name="connsiteY3" fmla="*/ 0 h 4043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858" h="4043424">
                <a:moveTo>
                  <a:pt x="5542" y="4043424"/>
                </a:moveTo>
                <a:cubicBezTo>
                  <a:pt x="-14302" y="3344924"/>
                  <a:pt x="21372" y="2860935"/>
                  <a:pt x="76952" y="2394256"/>
                </a:cubicBezTo>
                <a:cubicBezTo>
                  <a:pt x="132532" y="1927577"/>
                  <a:pt x="259645" y="1543387"/>
                  <a:pt x="339020" y="1243350"/>
                </a:cubicBezTo>
                <a:cubicBezTo>
                  <a:pt x="418395" y="943312"/>
                  <a:pt x="669012" y="488156"/>
                  <a:pt x="653137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C358FADF-E5F1-44AE-9E88-AFC697A129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14446" y="6021509"/>
            <a:ext cx="213478" cy="369720"/>
          </a:xfrm>
          <a:prstGeom prst="rect">
            <a:avLst/>
          </a:prstGeom>
        </p:spPr>
      </p:pic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32FDB211-A880-4808-8A0C-6B6ED1CDB874}"/>
              </a:ext>
            </a:extLst>
          </p:cNvPr>
          <p:cNvCxnSpPr>
            <a:cxnSpLocks/>
          </p:cNvCxnSpPr>
          <p:nvPr/>
        </p:nvCxnSpPr>
        <p:spPr>
          <a:xfrm flipH="1" flipV="1">
            <a:off x="1387366" y="3333870"/>
            <a:ext cx="2959976" cy="297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圖片 19">
            <a:extLst>
              <a:ext uri="{FF2B5EF4-FFF2-40B4-BE49-F238E27FC236}">
                <a16:creationId xmlns:a16="http://schemas.microsoft.com/office/drawing/2014/main" id="{C7DC4D61-82EE-4210-8625-6B986EC220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673" t="27815" r="40492" b="41363"/>
          <a:stretch/>
        </p:blipFill>
        <p:spPr>
          <a:xfrm>
            <a:off x="6840417" y="1768211"/>
            <a:ext cx="4345740" cy="47843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3280B914-93B7-4B0A-B177-C731DD24CE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138286" y="5491557"/>
            <a:ext cx="213478" cy="369720"/>
          </a:xfrm>
          <a:prstGeom prst="rect">
            <a:avLst/>
          </a:prstGeom>
        </p:spPr>
      </p:pic>
      <p:sp>
        <p:nvSpPr>
          <p:cNvPr id="22" name="弧形 6">
            <a:extLst>
              <a:ext uri="{FF2B5EF4-FFF2-40B4-BE49-F238E27FC236}">
                <a16:creationId xmlns:a16="http://schemas.microsoft.com/office/drawing/2014/main" id="{C08FCE49-1C34-4B99-A228-7E490D080B00}"/>
              </a:ext>
            </a:extLst>
          </p:cNvPr>
          <p:cNvSpPr/>
          <p:nvPr/>
        </p:nvSpPr>
        <p:spPr>
          <a:xfrm rot="10800000" flipH="1" flipV="1">
            <a:off x="7623080" y="3576320"/>
            <a:ext cx="1618557" cy="1930628"/>
          </a:xfrm>
          <a:custGeom>
            <a:avLst/>
            <a:gdLst>
              <a:gd name="connsiteX0" fmla="*/ 5141589 w 10283178"/>
              <a:gd name="connsiteY0" fmla="*/ 0 h 58007124"/>
              <a:gd name="connsiteX1" fmla="*/ 10283178 w 10283178"/>
              <a:gd name="connsiteY1" fmla="*/ 29003562 h 58007124"/>
              <a:gd name="connsiteX2" fmla="*/ 5141589 w 10283178"/>
              <a:gd name="connsiteY2" fmla="*/ 29003562 h 58007124"/>
              <a:gd name="connsiteX3" fmla="*/ 5141589 w 10283178"/>
              <a:gd name="connsiteY3" fmla="*/ 0 h 58007124"/>
              <a:gd name="connsiteX0" fmla="*/ 5141589 w 10283178"/>
              <a:gd name="connsiteY0" fmla="*/ 0 h 58007124"/>
              <a:gd name="connsiteX1" fmla="*/ 10283178 w 10283178"/>
              <a:gd name="connsiteY1" fmla="*/ 29003562 h 58007124"/>
              <a:gd name="connsiteX0" fmla="*/ 5724939 w 10866528"/>
              <a:gd name="connsiteY0" fmla="*/ 1987826 h 30991388"/>
              <a:gd name="connsiteX1" fmla="*/ 10866528 w 10866528"/>
              <a:gd name="connsiteY1" fmla="*/ 30991388 h 30991388"/>
              <a:gd name="connsiteX2" fmla="*/ 5724939 w 10866528"/>
              <a:gd name="connsiteY2" fmla="*/ 30991388 h 30991388"/>
              <a:gd name="connsiteX3" fmla="*/ 5724939 w 10866528"/>
              <a:gd name="connsiteY3" fmla="*/ 1987826 h 30991388"/>
              <a:gd name="connsiteX0" fmla="*/ 0 w 10866528"/>
              <a:gd name="connsiteY0" fmla="*/ 0 h 30991388"/>
              <a:gd name="connsiteX1" fmla="*/ 10866528 w 10866528"/>
              <a:gd name="connsiteY1" fmla="*/ 30991388 h 30991388"/>
              <a:gd name="connsiteX0" fmla="*/ 5724939 w 10866528"/>
              <a:gd name="connsiteY0" fmla="*/ 1987826 h 30991388"/>
              <a:gd name="connsiteX1" fmla="*/ 10866528 w 10866528"/>
              <a:gd name="connsiteY1" fmla="*/ 30991388 h 30991388"/>
              <a:gd name="connsiteX2" fmla="*/ 5724939 w 10866528"/>
              <a:gd name="connsiteY2" fmla="*/ 30991388 h 30991388"/>
              <a:gd name="connsiteX3" fmla="*/ 5724939 w 10866528"/>
              <a:gd name="connsiteY3" fmla="*/ 1987826 h 30991388"/>
              <a:gd name="connsiteX0" fmla="*/ 0 w 10866528"/>
              <a:gd name="connsiteY0" fmla="*/ 0 h 30991388"/>
              <a:gd name="connsiteX1" fmla="*/ 10866528 w 10866528"/>
              <a:gd name="connsiteY1" fmla="*/ 30991388 h 30991388"/>
              <a:gd name="connsiteX0" fmla="*/ 5724939 w 10866528"/>
              <a:gd name="connsiteY0" fmla="*/ 1987826 h 30991388"/>
              <a:gd name="connsiteX1" fmla="*/ 10866528 w 10866528"/>
              <a:gd name="connsiteY1" fmla="*/ 30991388 h 30991388"/>
              <a:gd name="connsiteX2" fmla="*/ 5724939 w 10866528"/>
              <a:gd name="connsiteY2" fmla="*/ 30991388 h 30991388"/>
              <a:gd name="connsiteX3" fmla="*/ 5724939 w 10866528"/>
              <a:gd name="connsiteY3" fmla="*/ 1987826 h 30991388"/>
              <a:gd name="connsiteX0" fmla="*/ 0 w 10866528"/>
              <a:gd name="connsiteY0" fmla="*/ 0 h 30991388"/>
              <a:gd name="connsiteX1" fmla="*/ 10866528 w 10866528"/>
              <a:gd name="connsiteY1" fmla="*/ 30991388 h 30991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866528" h="30991388" stroke="0" extrusionOk="0">
                <a:moveTo>
                  <a:pt x="5724939" y="1987826"/>
                </a:moveTo>
                <a:cubicBezTo>
                  <a:pt x="8564560" y="1987826"/>
                  <a:pt x="10866528" y="14973163"/>
                  <a:pt x="10866528" y="30991388"/>
                </a:cubicBezTo>
                <a:lnTo>
                  <a:pt x="5724939" y="30991388"/>
                </a:lnTo>
                <a:lnTo>
                  <a:pt x="5724939" y="1987826"/>
                </a:lnTo>
                <a:close/>
              </a:path>
              <a:path w="10866528" h="30991388" fill="none">
                <a:moveTo>
                  <a:pt x="0" y="0"/>
                </a:moveTo>
                <a:cubicBezTo>
                  <a:pt x="10154821" y="516834"/>
                  <a:pt x="10866528" y="14973163"/>
                  <a:pt x="10866528" y="30991388"/>
                </a:cubicBezTo>
              </a:path>
            </a:pathLst>
          </a:custGeom>
          <a:ln w="38100">
            <a:solidFill>
              <a:srgbClr val="0000FF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99720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1B226E-964F-40BF-8C21-47CAD3DAA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正確的左轉行車路線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340575A-4EFB-4C1D-AE6D-45A74E42C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/>
              <a:t>左轉時不可跨越至對向車道搶先左轉，應行駛到</a:t>
            </a:r>
            <a:r>
              <a:rPr lang="zh-TW" altLang="en-US" sz="2800" b="1" dirty="0">
                <a:solidFill>
                  <a:srgbClr val="FF0000"/>
                </a:solidFill>
              </a:rPr>
              <a:t>路口中心處</a:t>
            </a:r>
            <a:r>
              <a:rPr lang="zh-TW" altLang="en-US" sz="2800" dirty="0"/>
              <a:t>再左轉。</a:t>
            </a:r>
            <a:endParaRPr lang="en-US" altLang="zh-TW" sz="2800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108ABD5-1998-48B8-A48B-F5898F570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989F-1C86-4F19-BE01-A492E5AB47FA}" type="slidenum">
              <a:rPr lang="zh-TW" altLang="en-US" smtClean="0"/>
              <a:t>20</a:t>
            </a:fld>
            <a:endParaRPr lang="zh-TW" altLang="en-US"/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3DF74B0D-B11D-4F84-8563-97DC6C3DBAB0}"/>
              </a:ext>
            </a:extLst>
          </p:cNvPr>
          <p:cNvCxnSpPr>
            <a:cxnSpLocks/>
          </p:cNvCxnSpPr>
          <p:nvPr/>
        </p:nvCxnSpPr>
        <p:spPr>
          <a:xfrm>
            <a:off x="6295257" y="1736975"/>
            <a:ext cx="0" cy="4900013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508BB4EE-44BD-436F-9550-72EE666483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31" t="29382" r="42399" b="44099"/>
          <a:stretch/>
        </p:blipFill>
        <p:spPr>
          <a:xfrm>
            <a:off x="1579900" y="1736975"/>
            <a:ext cx="4565266" cy="491089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973F029D-33BC-4361-BF87-1CBAF595FF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31" t="29382" r="42399" b="44099"/>
          <a:stretch/>
        </p:blipFill>
        <p:spPr>
          <a:xfrm>
            <a:off x="7271660" y="1736975"/>
            <a:ext cx="4555146" cy="4900013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28D17C7C-468D-499E-9382-7B4A952965E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81999" y="6219477"/>
            <a:ext cx="215931" cy="373967"/>
          </a:xfrm>
          <a:prstGeom prst="rect">
            <a:avLst/>
          </a:prstGeom>
        </p:spPr>
      </p:pic>
      <p:sp>
        <p:nvSpPr>
          <p:cNvPr id="20" name="手繪多邊形: 圖案 22">
            <a:extLst>
              <a:ext uri="{FF2B5EF4-FFF2-40B4-BE49-F238E27FC236}">
                <a16:creationId xmlns:a16="http://schemas.microsoft.com/office/drawing/2014/main" id="{44975B4B-CC2C-40B0-BDA7-34F0E6FD03CE}"/>
              </a:ext>
            </a:extLst>
          </p:cNvPr>
          <p:cNvSpPr>
            <a:spLocks noChangeAspect="1"/>
          </p:cNvSpPr>
          <p:nvPr/>
        </p:nvSpPr>
        <p:spPr>
          <a:xfrm>
            <a:off x="2237612" y="3675865"/>
            <a:ext cx="1746559" cy="2542499"/>
          </a:xfrm>
          <a:custGeom>
            <a:avLst/>
            <a:gdLst>
              <a:gd name="connsiteX0" fmla="*/ 1668780 w 1668780"/>
              <a:gd name="connsiteY0" fmla="*/ 1082040 h 1082040"/>
              <a:gd name="connsiteX1" fmla="*/ 1539240 w 1668780"/>
              <a:gd name="connsiteY1" fmla="*/ 480060 h 1082040"/>
              <a:gd name="connsiteX2" fmla="*/ 1021080 w 1668780"/>
              <a:gd name="connsiteY2" fmla="*/ 137160 h 1082040"/>
              <a:gd name="connsiteX3" fmla="*/ 0 w 1668780"/>
              <a:gd name="connsiteY3" fmla="*/ 0 h 1082040"/>
              <a:gd name="connsiteX0" fmla="*/ 1668780 w 1668780"/>
              <a:gd name="connsiteY0" fmla="*/ 1082040 h 1082040"/>
              <a:gd name="connsiteX1" fmla="*/ 1539240 w 1668780"/>
              <a:gd name="connsiteY1" fmla="*/ 480060 h 1082040"/>
              <a:gd name="connsiteX2" fmla="*/ 1005840 w 1668780"/>
              <a:gd name="connsiteY2" fmla="*/ 106680 h 1082040"/>
              <a:gd name="connsiteX3" fmla="*/ 0 w 1668780"/>
              <a:gd name="connsiteY3" fmla="*/ 0 h 1082040"/>
              <a:gd name="connsiteX0" fmla="*/ 1668780 w 1668780"/>
              <a:gd name="connsiteY0" fmla="*/ 1082040 h 1082040"/>
              <a:gd name="connsiteX1" fmla="*/ 1539240 w 1668780"/>
              <a:gd name="connsiteY1" fmla="*/ 480060 h 1082040"/>
              <a:gd name="connsiteX2" fmla="*/ 998220 w 1668780"/>
              <a:gd name="connsiteY2" fmla="*/ 91440 h 1082040"/>
              <a:gd name="connsiteX3" fmla="*/ 0 w 1668780"/>
              <a:gd name="connsiteY3" fmla="*/ 0 h 1082040"/>
              <a:gd name="connsiteX0" fmla="*/ 1668780 w 1668780"/>
              <a:gd name="connsiteY0" fmla="*/ 1084288 h 1084288"/>
              <a:gd name="connsiteX1" fmla="*/ 1539240 w 1668780"/>
              <a:gd name="connsiteY1" fmla="*/ 482308 h 1084288"/>
              <a:gd name="connsiteX2" fmla="*/ 998220 w 1668780"/>
              <a:gd name="connsiteY2" fmla="*/ 93688 h 1084288"/>
              <a:gd name="connsiteX3" fmla="*/ 0 w 1668780"/>
              <a:gd name="connsiteY3" fmla="*/ 2248 h 1084288"/>
              <a:gd name="connsiteX0" fmla="*/ 1668780 w 1668780"/>
              <a:gd name="connsiteY0" fmla="*/ 1082718 h 1082718"/>
              <a:gd name="connsiteX1" fmla="*/ 1539240 w 1668780"/>
              <a:gd name="connsiteY1" fmla="*/ 480738 h 1082718"/>
              <a:gd name="connsiteX2" fmla="*/ 998220 w 1668780"/>
              <a:gd name="connsiteY2" fmla="*/ 170979 h 1082718"/>
              <a:gd name="connsiteX3" fmla="*/ 0 w 1668780"/>
              <a:gd name="connsiteY3" fmla="*/ 678 h 1082718"/>
              <a:gd name="connsiteX0" fmla="*/ 1668780 w 1668780"/>
              <a:gd name="connsiteY0" fmla="*/ 1082718 h 1082718"/>
              <a:gd name="connsiteX1" fmla="*/ 1447081 w 1668780"/>
              <a:gd name="connsiteY1" fmla="*/ 517540 h 1082718"/>
              <a:gd name="connsiteX2" fmla="*/ 998220 w 1668780"/>
              <a:gd name="connsiteY2" fmla="*/ 170979 h 1082718"/>
              <a:gd name="connsiteX3" fmla="*/ 0 w 1668780"/>
              <a:gd name="connsiteY3" fmla="*/ 678 h 1082718"/>
              <a:gd name="connsiteX0" fmla="*/ 1668780 w 1668780"/>
              <a:gd name="connsiteY0" fmla="*/ 1082529 h 1082529"/>
              <a:gd name="connsiteX1" fmla="*/ 1447081 w 1668780"/>
              <a:gd name="connsiteY1" fmla="*/ 517351 h 1082529"/>
              <a:gd name="connsiteX2" fmla="*/ 879731 w 1668780"/>
              <a:gd name="connsiteY2" fmla="*/ 212850 h 1082529"/>
              <a:gd name="connsiteX3" fmla="*/ 0 w 1668780"/>
              <a:gd name="connsiteY3" fmla="*/ 489 h 1082529"/>
              <a:gd name="connsiteX0" fmla="*/ 1668780 w 1668780"/>
              <a:gd name="connsiteY0" fmla="*/ 1082529 h 1082529"/>
              <a:gd name="connsiteX1" fmla="*/ 1447081 w 1668780"/>
              <a:gd name="connsiteY1" fmla="*/ 517351 h 1082529"/>
              <a:gd name="connsiteX2" fmla="*/ 879731 w 1668780"/>
              <a:gd name="connsiteY2" fmla="*/ 212850 h 1082529"/>
              <a:gd name="connsiteX3" fmla="*/ 0 w 1668780"/>
              <a:gd name="connsiteY3" fmla="*/ 489 h 1082529"/>
              <a:gd name="connsiteX0" fmla="*/ 1668780 w 1668780"/>
              <a:gd name="connsiteY0" fmla="*/ 1082529 h 1082529"/>
              <a:gd name="connsiteX1" fmla="*/ 1447081 w 1668780"/>
              <a:gd name="connsiteY1" fmla="*/ 517351 h 1082529"/>
              <a:gd name="connsiteX2" fmla="*/ 879731 w 1668780"/>
              <a:gd name="connsiteY2" fmla="*/ 212850 h 1082529"/>
              <a:gd name="connsiteX3" fmla="*/ 0 w 1668780"/>
              <a:gd name="connsiteY3" fmla="*/ 489 h 1082529"/>
              <a:gd name="connsiteX0" fmla="*/ 1839932 w 1839932"/>
              <a:gd name="connsiteY0" fmla="*/ 1093012 h 1093012"/>
              <a:gd name="connsiteX1" fmla="*/ 1618233 w 1839932"/>
              <a:gd name="connsiteY1" fmla="*/ 527834 h 1093012"/>
              <a:gd name="connsiteX2" fmla="*/ 1050883 w 1839932"/>
              <a:gd name="connsiteY2" fmla="*/ 223333 h 1093012"/>
              <a:gd name="connsiteX3" fmla="*/ 0 w 1839932"/>
              <a:gd name="connsiteY3" fmla="*/ 457 h 1093012"/>
              <a:gd name="connsiteX0" fmla="*/ 1839932 w 1839932"/>
              <a:gd name="connsiteY0" fmla="*/ 1093012 h 1093012"/>
              <a:gd name="connsiteX1" fmla="*/ 1618233 w 1839932"/>
              <a:gd name="connsiteY1" fmla="*/ 527834 h 1093012"/>
              <a:gd name="connsiteX2" fmla="*/ 1050883 w 1839932"/>
              <a:gd name="connsiteY2" fmla="*/ 223333 h 1093012"/>
              <a:gd name="connsiteX3" fmla="*/ 0 w 1839932"/>
              <a:gd name="connsiteY3" fmla="*/ 457 h 1093012"/>
              <a:gd name="connsiteX0" fmla="*/ 1839932 w 1839932"/>
              <a:gd name="connsiteY0" fmla="*/ 1093043 h 1093043"/>
              <a:gd name="connsiteX1" fmla="*/ 1618233 w 1839932"/>
              <a:gd name="connsiteY1" fmla="*/ 527865 h 1093043"/>
              <a:gd name="connsiteX2" fmla="*/ 1050883 w 1839932"/>
              <a:gd name="connsiteY2" fmla="*/ 223364 h 1093043"/>
              <a:gd name="connsiteX3" fmla="*/ 0 w 1839932"/>
              <a:gd name="connsiteY3" fmla="*/ 488 h 1093043"/>
              <a:gd name="connsiteX0" fmla="*/ 1879428 w 1879428"/>
              <a:gd name="connsiteY0" fmla="*/ 1093043 h 1093043"/>
              <a:gd name="connsiteX1" fmla="*/ 1657729 w 1879428"/>
              <a:gd name="connsiteY1" fmla="*/ 527865 h 1093043"/>
              <a:gd name="connsiteX2" fmla="*/ 1090379 w 1879428"/>
              <a:gd name="connsiteY2" fmla="*/ 223364 h 1093043"/>
              <a:gd name="connsiteX3" fmla="*/ 0 w 1879428"/>
              <a:gd name="connsiteY3" fmla="*/ 488 h 1093043"/>
              <a:gd name="connsiteX0" fmla="*/ 1879428 w 1879428"/>
              <a:gd name="connsiteY0" fmla="*/ 1092555 h 1092555"/>
              <a:gd name="connsiteX1" fmla="*/ 1657729 w 1879428"/>
              <a:gd name="connsiteY1" fmla="*/ 527377 h 1092555"/>
              <a:gd name="connsiteX2" fmla="*/ 1090379 w 1879428"/>
              <a:gd name="connsiteY2" fmla="*/ 222876 h 1092555"/>
              <a:gd name="connsiteX3" fmla="*/ 0 w 1879428"/>
              <a:gd name="connsiteY3" fmla="*/ 0 h 1092555"/>
              <a:gd name="connsiteX0" fmla="*/ 1879428 w 1879428"/>
              <a:gd name="connsiteY0" fmla="*/ 1092555 h 1092555"/>
              <a:gd name="connsiteX1" fmla="*/ 1657729 w 1879428"/>
              <a:gd name="connsiteY1" fmla="*/ 527377 h 1092555"/>
              <a:gd name="connsiteX2" fmla="*/ 1090379 w 1879428"/>
              <a:gd name="connsiteY2" fmla="*/ 222876 h 1092555"/>
              <a:gd name="connsiteX3" fmla="*/ 0 w 1879428"/>
              <a:gd name="connsiteY3" fmla="*/ 0 h 1092555"/>
              <a:gd name="connsiteX0" fmla="*/ 1879428 w 1879428"/>
              <a:gd name="connsiteY0" fmla="*/ 1092555 h 1092555"/>
              <a:gd name="connsiteX1" fmla="*/ 1684060 w 1879428"/>
              <a:gd name="connsiteY1" fmla="*/ 522120 h 1092555"/>
              <a:gd name="connsiteX2" fmla="*/ 1090379 w 1879428"/>
              <a:gd name="connsiteY2" fmla="*/ 222876 h 1092555"/>
              <a:gd name="connsiteX3" fmla="*/ 0 w 1879428"/>
              <a:gd name="connsiteY3" fmla="*/ 0 h 1092555"/>
              <a:gd name="connsiteX0" fmla="*/ 1879428 w 1879428"/>
              <a:gd name="connsiteY0" fmla="*/ 1092555 h 1092555"/>
              <a:gd name="connsiteX1" fmla="*/ 1684060 w 1879428"/>
              <a:gd name="connsiteY1" fmla="*/ 522120 h 1092555"/>
              <a:gd name="connsiteX2" fmla="*/ 1090379 w 1879428"/>
              <a:gd name="connsiteY2" fmla="*/ 222876 h 1092555"/>
              <a:gd name="connsiteX3" fmla="*/ 0 w 1879428"/>
              <a:gd name="connsiteY3" fmla="*/ 0 h 1092555"/>
              <a:gd name="connsiteX0" fmla="*/ 1879428 w 1879428"/>
              <a:gd name="connsiteY0" fmla="*/ 1092555 h 1092555"/>
              <a:gd name="connsiteX1" fmla="*/ 1684060 w 1879428"/>
              <a:gd name="connsiteY1" fmla="*/ 522120 h 1092555"/>
              <a:gd name="connsiteX2" fmla="*/ 1116709 w 1879428"/>
              <a:gd name="connsiteY2" fmla="*/ 212361 h 1092555"/>
              <a:gd name="connsiteX3" fmla="*/ 0 w 1879428"/>
              <a:gd name="connsiteY3" fmla="*/ 0 h 1092555"/>
              <a:gd name="connsiteX0" fmla="*/ 1879428 w 1879428"/>
              <a:gd name="connsiteY0" fmla="*/ 1092555 h 1092555"/>
              <a:gd name="connsiteX1" fmla="*/ 1591901 w 1879428"/>
              <a:gd name="connsiteY1" fmla="*/ 548408 h 1092555"/>
              <a:gd name="connsiteX2" fmla="*/ 1116709 w 1879428"/>
              <a:gd name="connsiteY2" fmla="*/ 212361 h 1092555"/>
              <a:gd name="connsiteX3" fmla="*/ 0 w 1879428"/>
              <a:gd name="connsiteY3" fmla="*/ 0 h 1092555"/>
              <a:gd name="connsiteX0" fmla="*/ 1879428 w 1879428"/>
              <a:gd name="connsiteY0" fmla="*/ 1092555 h 1092555"/>
              <a:gd name="connsiteX1" fmla="*/ 1591901 w 1879428"/>
              <a:gd name="connsiteY1" fmla="*/ 548408 h 1092555"/>
              <a:gd name="connsiteX2" fmla="*/ 971889 w 1879428"/>
              <a:gd name="connsiteY2" fmla="*/ 217619 h 1092555"/>
              <a:gd name="connsiteX3" fmla="*/ 0 w 1879428"/>
              <a:gd name="connsiteY3" fmla="*/ 0 h 1092555"/>
              <a:gd name="connsiteX0" fmla="*/ 1879428 w 1879428"/>
              <a:gd name="connsiteY0" fmla="*/ 1092555 h 1092555"/>
              <a:gd name="connsiteX1" fmla="*/ 1591901 w 1879428"/>
              <a:gd name="connsiteY1" fmla="*/ 548408 h 1092555"/>
              <a:gd name="connsiteX2" fmla="*/ 971889 w 1879428"/>
              <a:gd name="connsiteY2" fmla="*/ 217619 h 1092555"/>
              <a:gd name="connsiteX3" fmla="*/ 0 w 1879428"/>
              <a:gd name="connsiteY3" fmla="*/ 0 h 1092555"/>
              <a:gd name="connsiteX0" fmla="*/ 1879428 w 1879428"/>
              <a:gd name="connsiteY0" fmla="*/ 1092555 h 1092555"/>
              <a:gd name="connsiteX1" fmla="*/ 1578737 w 1879428"/>
              <a:gd name="connsiteY1" fmla="*/ 548408 h 1092555"/>
              <a:gd name="connsiteX2" fmla="*/ 971889 w 1879428"/>
              <a:gd name="connsiteY2" fmla="*/ 217619 h 1092555"/>
              <a:gd name="connsiteX3" fmla="*/ 0 w 1879428"/>
              <a:gd name="connsiteY3" fmla="*/ 0 h 1092555"/>
              <a:gd name="connsiteX0" fmla="*/ 1879428 w 1879428"/>
              <a:gd name="connsiteY0" fmla="*/ 1092555 h 1092555"/>
              <a:gd name="connsiteX1" fmla="*/ 1578737 w 1879428"/>
              <a:gd name="connsiteY1" fmla="*/ 548408 h 1092555"/>
              <a:gd name="connsiteX2" fmla="*/ 906061 w 1879428"/>
              <a:gd name="connsiteY2" fmla="*/ 228134 h 1092555"/>
              <a:gd name="connsiteX3" fmla="*/ 0 w 1879428"/>
              <a:gd name="connsiteY3" fmla="*/ 0 h 1092555"/>
              <a:gd name="connsiteX0" fmla="*/ 1879428 w 1879428"/>
              <a:gd name="connsiteY0" fmla="*/ 1092555 h 1092555"/>
              <a:gd name="connsiteX1" fmla="*/ 1578737 w 1879428"/>
              <a:gd name="connsiteY1" fmla="*/ 548408 h 1092555"/>
              <a:gd name="connsiteX2" fmla="*/ 906061 w 1879428"/>
              <a:gd name="connsiteY2" fmla="*/ 228134 h 1092555"/>
              <a:gd name="connsiteX3" fmla="*/ 0 w 1879428"/>
              <a:gd name="connsiteY3" fmla="*/ 0 h 1092555"/>
              <a:gd name="connsiteX0" fmla="*/ 1879428 w 1879428"/>
              <a:gd name="connsiteY0" fmla="*/ 1092555 h 1092555"/>
              <a:gd name="connsiteX1" fmla="*/ 1578737 w 1879428"/>
              <a:gd name="connsiteY1" fmla="*/ 548408 h 1092555"/>
              <a:gd name="connsiteX2" fmla="*/ 945557 w 1879428"/>
              <a:gd name="connsiteY2" fmla="*/ 228134 h 1092555"/>
              <a:gd name="connsiteX3" fmla="*/ 0 w 1879428"/>
              <a:gd name="connsiteY3" fmla="*/ 0 h 1092555"/>
              <a:gd name="connsiteX0" fmla="*/ 1879428 w 1879428"/>
              <a:gd name="connsiteY0" fmla="*/ 1092555 h 1092555"/>
              <a:gd name="connsiteX1" fmla="*/ 1578737 w 1879428"/>
              <a:gd name="connsiteY1" fmla="*/ 548408 h 1092555"/>
              <a:gd name="connsiteX2" fmla="*/ 945557 w 1879428"/>
              <a:gd name="connsiteY2" fmla="*/ 228134 h 1092555"/>
              <a:gd name="connsiteX3" fmla="*/ 0 w 1879428"/>
              <a:gd name="connsiteY3" fmla="*/ 0 h 1092555"/>
              <a:gd name="connsiteX0" fmla="*/ 1879428 w 1879428"/>
              <a:gd name="connsiteY0" fmla="*/ 1092555 h 1092555"/>
              <a:gd name="connsiteX1" fmla="*/ 1578737 w 1879428"/>
              <a:gd name="connsiteY1" fmla="*/ 548408 h 1092555"/>
              <a:gd name="connsiteX2" fmla="*/ 945557 w 1879428"/>
              <a:gd name="connsiteY2" fmla="*/ 228134 h 1092555"/>
              <a:gd name="connsiteX3" fmla="*/ 0 w 1879428"/>
              <a:gd name="connsiteY3" fmla="*/ 0 h 1092555"/>
              <a:gd name="connsiteX0" fmla="*/ 1879428 w 1879428"/>
              <a:gd name="connsiteY0" fmla="*/ 1092555 h 1092555"/>
              <a:gd name="connsiteX1" fmla="*/ 1578737 w 1879428"/>
              <a:gd name="connsiteY1" fmla="*/ 548408 h 1092555"/>
              <a:gd name="connsiteX2" fmla="*/ 971888 w 1879428"/>
              <a:gd name="connsiteY2" fmla="*/ 228134 h 1092555"/>
              <a:gd name="connsiteX3" fmla="*/ 0 w 1879428"/>
              <a:gd name="connsiteY3" fmla="*/ 0 h 1092555"/>
              <a:gd name="connsiteX0" fmla="*/ 1879428 w 1879428"/>
              <a:gd name="connsiteY0" fmla="*/ 1092555 h 1092555"/>
              <a:gd name="connsiteX1" fmla="*/ 1578737 w 1879428"/>
              <a:gd name="connsiteY1" fmla="*/ 548408 h 1092555"/>
              <a:gd name="connsiteX2" fmla="*/ 971888 w 1879428"/>
              <a:gd name="connsiteY2" fmla="*/ 228134 h 1092555"/>
              <a:gd name="connsiteX3" fmla="*/ 0 w 1879428"/>
              <a:gd name="connsiteY3" fmla="*/ 0 h 1092555"/>
              <a:gd name="connsiteX0" fmla="*/ 1879428 w 1879428"/>
              <a:gd name="connsiteY0" fmla="*/ 1092555 h 1092555"/>
              <a:gd name="connsiteX1" fmla="*/ 1578737 w 1879428"/>
              <a:gd name="connsiteY1" fmla="*/ 548408 h 1092555"/>
              <a:gd name="connsiteX2" fmla="*/ 971888 w 1879428"/>
              <a:gd name="connsiteY2" fmla="*/ 228134 h 1092555"/>
              <a:gd name="connsiteX3" fmla="*/ 0 w 1879428"/>
              <a:gd name="connsiteY3" fmla="*/ 0 h 1092555"/>
              <a:gd name="connsiteX0" fmla="*/ 1879428 w 1879428"/>
              <a:gd name="connsiteY0" fmla="*/ 1092555 h 1092555"/>
              <a:gd name="connsiteX1" fmla="*/ 1578737 w 1879428"/>
              <a:gd name="connsiteY1" fmla="*/ 548408 h 1092555"/>
              <a:gd name="connsiteX2" fmla="*/ 971888 w 1879428"/>
              <a:gd name="connsiteY2" fmla="*/ 228134 h 1092555"/>
              <a:gd name="connsiteX3" fmla="*/ 0 w 1879428"/>
              <a:gd name="connsiteY3" fmla="*/ 0 h 1092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9428" h="1092555">
                <a:moveTo>
                  <a:pt x="1879428" y="1092555"/>
                </a:moveTo>
                <a:cubicBezTo>
                  <a:pt x="1868633" y="870305"/>
                  <a:pt x="1729994" y="692478"/>
                  <a:pt x="1578737" y="548408"/>
                </a:cubicBezTo>
                <a:cubicBezTo>
                  <a:pt x="1427480" y="404338"/>
                  <a:pt x="1346919" y="371233"/>
                  <a:pt x="971888" y="228134"/>
                </a:cubicBezTo>
                <a:cubicBezTo>
                  <a:pt x="715348" y="148124"/>
                  <a:pt x="396791" y="32180"/>
                  <a:pt x="0" y="0"/>
                </a:cubicBezTo>
              </a:path>
            </a:pathLst>
          </a:custGeom>
          <a:noFill/>
          <a:ln w="44450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2" name="手繪多邊形: 圖案 22">
            <a:extLst>
              <a:ext uri="{FF2B5EF4-FFF2-40B4-BE49-F238E27FC236}">
                <a16:creationId xmlns:a16="http://schemas.microsoft.com/office/drawing/2014/main" id="{59005E56-FA0C-4D28-9287-4613D79448DB}"/>
              </a:ext>
            </a:extLst>
          </p:cNvPr>
          <p:cNvSpPr>
            <a:spLocks noChangeAspect="1"/>
          </p:cNvSpPr>
          <p:nvPr/>
        </p:nvSpPr>
        <p:spPr>
          <a:xfrm>
            <a:off x="8153938" y="3602086"/>
            <a:ext cx="1664974" cy="1970314"/>
          </a:xfrm>
          <a:custGeom>
            <a:avLst/>
            <a:gdLst>
              <a:gd name="connsiteX0" fmla="*/ 1668780 w 1668780"/>
              <a:gd name="connsiteY0" fmla="*/ 1082040 h 1082040"/>
              <a:gd name="connsiteX1" fmla="*/ 1539240 w 1668780"/>
              <a:gd name="connsiteY1" fmla="*/ 480060 h 1082040"/>
              <a:gd name="connsiteX2" fmla="*/ 1021080 w 1668780"/>
              <a:gd name="connsiteY2" fmla="*/ 137160 h 1082040"/>
              <a:gd name="connsiteX3" fmla="*/ 0 w 1668780"/>
              <a:gd name="connsiteY3" fmla="*/ 0 h 1082040"/>
              <a:gd name="connsiteX0" fmla="*/ 1668780 w 1668780"/>
              <a:gd name="connsiteY0" fmla="*/ 1082040 h 1082040"/>
              <a:gd name="connsiteX1" fmla="*/ 1539240 w 1668780"/>
              <a:gd name="connsiteY1" fmla="*/ 480060 h 1082040"/>
              <a:gd name="connsiteX2" fmla="*/ 1005840 w 1668780"/>
              <a:gd name="connsiteY2" fmla="*/ 106680 h 1082040"/>
              <a:gd name="connsiteX3" fmla="*/ 0 w 1668780"/>
              <a:gd name="connsiteY3" fmla="*/ 0 h 1082040"/>
              <a:gd name="connsiteX0" fmla="*/ 1668780 w 1668780"/>
              <a:gd name="connsiteY0" fmla="*/ 1082040 h 1082040"/>
              <a:gd name="connsiteX1" fmla="*/ 1539240 w 1668780"/>
              <a:gd name="connsiteY1" fmla="*/ 480060 h 1082040"/>
              <a:gd name="connsiteX2" fmla="*/ 998220 w 1668780"/>
              <a:gd name="connsiteY2" fmla="*/ 91440 h 1082040"/>
              <a:gd name="connsiteX3" fmla="*/ 0 w 1668780"/>
              <a:gd name="connsiteY3" fmla="*/ 0 h 1082040"/>
              <a:gd name="connsiteX0" fmla="*/ 1668780 w 1668780"/>
              <a:gd name="connsiteY0" fmla="*/ 1084288 h 1084288"/>
              <a:gd name="connsiteX1" fmla="*/ 1539240 w 1668780"/>
              <a:gd name="connsiteY1" fmla="*/ 482308 h 1084288"/>
              <a:gd name="connsiteX2" fmla="*/ 998220 w 1668780"/>
              <a:gd name="connsiteY2" fmla="*/ 93688 h 1084288"/>
              <a:gd name="connsiteX3" fmla="*/ 0 w 1668780"/>
              <a:gd name="connsiteY3" fmla="*/ 2248 h 108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8780" h="1084288">
                <a:moveTo>
                  <a:pt x="1668780" y="1084288"/>
                </a:moveTo>
                <a:cubicBezTo>
                  <a:pt x="1657985" y="862038"/>
                  <a:pt x="1651000" y="647408"/>
                  <a:pt x="1539240" y="482308"/>
                </a:cubicBezTo>
                <a:cubicBezTo>
                  <a:pt x="1427480" y="317208"/>
                  <a:pt x="1254760" y="173698"/>
                  <a:pt x="998220" y="93688"/>
                </a:cubicBezTo>
                <a:cubicBezTo>
                  <a:pt x="741680" y="13678"/>
                  <a:pt x="396791" y="-7632"/>
                  <a:pt x="0" y="2248"/>
                </a:cubicBezTo>
              </a:path>
            </a:pathLst>
          </a:custGeom>
          <a:noFill/>
          <a:ln w="44450">
            <a:solidFill>
              <a:srgbClr val="0000FF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457C2F75-146F-4F1E-BBE2-F1620D22E9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10946" y="5523231"/>
            <a:ext cx="215931" cy="373967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44E64720-A2D9-46F2-BB85-DE108B57C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0396" y="5022057"/>
            <a:ext cx="340421" cy="149019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23EABD08-34F7-462A-AD6C-5758DC1D8A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8538" y="5203104"/>
            <a:ext cx="912456" cy="475083"/>
          </a:xfrm>
          <a:prstGeom prst="rect">
            <a:avLst/>
          </a:prstGeom>
        </p:spPr>
      </p:pic>
      <p:sp>
        <p:nvSpPr>
          <p:cNvPr id="37" name="文字方塊 36">
            <a:extLst>
              <a:ext uri="{FF2B5EF4-FFF2-40B4-BE49-F238E27FC236}">
                <a16:creationId xmlns:a16="http://schemas.microsoft.com/office/drawing/2014/main" id="{2E452DBC-E912-49BB-B38A-0BBC6E518D58}"/>
              </a:ext>
            </a:extLst>
          </p:cNvPr>
          <p:cNvSpPr txBox="1"/>
          <p:nvPr/>
        </p:nvSpPr>
        <p:spPr>
          <a:xfrm>
            <a:off x="10861768" y="5710215"/>
            <a:ext cx="1123200" cy="369332"/>
          </a:xfrm>
          <a:prstGeom prst="rect">
            <a:avLst/>
          </a:prstGeom>
          <a:solidFill>
            <a:srgbClr val="33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車輛綠燈</a:t>
            </a:r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5B58BAE6-FA0D-476B-9F26-17D9D52F1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962" y="5129785"/>
            <a:ext cx="340421" cy="149019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8C6A2DCB-8D5F-433C-B741-A3F668C928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1104" y="5310832"/>
            <a:ext cx="912456" cy="475083"/>
          </a:xfrm>
          <a:prstGeom prst="rect">
            <a:avLst/>
          </a:prstGeom>
        </p:spPr>
      </p:pic>
      <p:sp>
        <p:nvSpPr>
          <p:cNvPr id="40" name="文字方塊 39">
            <a:extLst>
              <a:ext uri="{FF2B5EF4-FFF2-40B4-BE49-F238E27FC236}">
                <a16:creationId xmlns:a16="http://schemas.microsoft.com/office/drawing/2014/main" id="{96BD9087-0278-423C-9C1D-D3F2EA4F9215}"/>
              </a:ext>
            </a:extLst>
          </p:cNvPr>
          <p:cNvSpPr txBox="1"/>
          <p:nvPr/>
        </p:nvSpPr>
        <p:spPr>
          <a:xfrm>
            <a:off x="5074334" y="5817943"/>
            <a:ext cx="1123200" cy="369332"/>
          </a:xfrm>
          <a:prstGeom prst="rect">
            <a:avLst/>
          </a:prstGeom>
          <a:solidFill>
            <a:srgbClr val="33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車輛綠燈</a:t>
            </a:r>
          </a:p>
        </p:txBody>
      </p:sp>
      <p:sp>
        <p:nvSpPr>
          <p:cNvPr id="4" name="十字形 3">
            <a:extLst>
              <a:ext uri="{FF2B5EF4-FFF2-40B4-BE49-F238E27FC236}">
                <a16:creationId xmlns:a16="http://schemas.microsoft.com/office/drawing/2014/main" id="{9DC11E85-F070-4E84-841D-20E82C7FA283}"/>
              </a:ext>
            </a:extLst>
          </p:cNvPr>
          <p:cNvSpPr/>
          <p:nvPr/>
        </p:nvSpPr>
        <p:spPr>
          <a:xfrm rot="2599867">
            <a:off x="1093001" y="1773951"/>
            <a:ext cx="1295909" cy="1339950"/>
          </a:xfrm>
          <a:prstGeom prst="plus">
            <a:avLst>
              <a:gd name="adj" fmla="val 3166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形: 空心 5">
            <a:extLst>
              <a:ext uri="{FF2B5EF4-FFF2-40B4-BE49-F238E27FC236}">
                <a16:creationId xmlns:a16="http://schemas.microsoft.com/office/drawing/2014/main" id="{680656CD-FA0B-4570-B123-59ED9D779EDC}"/>
              </a:ext>
            </a:extLst>
          </p:cNvPr>
          <p:cNvSpPr/>
          <p:nvPr/>
        </p:nvSpPr>
        <p:spPr>
          <a:xfrm>
            <a:off x="6915179" y="1764233"/>
            <a:ext cx="1381230" cy="1359385"/>
          </a:xfrm>
          <a:prstGeom prst="donu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366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A3E0FD7-C24E-42B6-B67B-BF0701436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左轉行經行穿線須讓行人優先通行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BC7FA31-9884-48BD-A864-A67BBF91B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283" y="1147785"/>
            <a:ext cx="11175419" cy="4908602"/>
          </a:xfrm>
        </p:spPr>
        <p:txBody>
          <a:bodyPr>
            <a:normAutofit/>
          </a:bodyPr>
          <a:lstStyle/>
          <a:p>
            <a:r>
              <a:rPr lang="zh-TW" altLang="en-US" sz="2800" dirty="0"/>
              <a:t>左轉行經行人穿越道時，也要注意走在</a:t>
            </a:r>
            <a:r>
              <a:rPr lang="zh-TW" altLang="en-US" sz="2800" b="1" dirty="0">
                <a:solidFill>
                  <a:srgbClr val="FF0000"/>
                </a:solidFill>
              </a:rPr>
              <a:t>行穿線上的行人</a:t>
            </a:r>
            <a:r>
              <a:rPr lang="zh-TW" altLang="en-US" sz="2800" dirty="0"/>
              <a:t>。</a:t>
            </a:r>
            <a:endParaRPr lang="en-US" altLang="zh-TW" sz="2800" dirty="0"/>
          </a:p>
          <a:p>
            <a:r>
              <a:rPr lang="zh-TW" altLang="en-US" sz="2800" dirty="0"/>
              <a:t>在行人穿越道上距離行人行進方向</a:t>
            </a:r>
            <a:r>
              <a:rPr lang="en-US" altLang="zh-TW" sz="2800" dirty="0"/>
              <a:t>3</a:t>
            </a:r>
            <a:r>
              <a:rPr lang="zh-TW" altLang="en-US" sz="2800" dirty="0"/>
              <a:t>公尺</a:t>
            </a:r>
            <a:r>
              <a:rPr lang="en-US" altLang="zh-TW" sz="2800" dirty="0"/>
              <a:t>(</a:t>
            </a:r>
            <a:r>
              <a:rPr lang="zh-TW" altLang="en-US" sz="2800" dirty="0"/>
              <a:t>約一個車道寬</a:t>
            </a:r>
            <a:r>
              <a:rPr lang="en-US" altLang="zh-TW" sz="2800" dirty="0"/>
              <a:t>)</a:t>
            </a:r>
            <a:r>
              <a:rPr lang="zh-TW" altLang="en-US" sz="2800" dirty="0"/>
              <a:t>，應</a:t>
            </a:r>
            <a:r>
              <a:rPr lang="zh-TW" altLang="en-US" sz="2800" b="1" dirty="0">
                <a:solidFill>
                  <a:srgbClr val="FF0000"/>
                </a:solidFill>
              </a:rPr>
              <a:t>暫停讓行人優先通行</a:t>
            </a:r>
            <a:r>
              <a:rPr lang="zh-TW" altLang="en-US" sz="2800" dirty="0"/>
              <a:t>。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F0108FF-BBC7-4C64-8667-6C3100E4C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989F-1C86-4F19-BE01-A492E5AB47FA}" type="slidenum">
              <a:rPr lang="zh-TW" altLang="en-US" smtClean="0"/>
              <a:t>21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F38AC75-AB4C-4D6E-A5E0-A0FBD3D4F0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15" t="33694" r="49399" b="46532"/>
          <a:stretch/>
        </p:blipFill>
        <p:spPr>
          <a:xfrm>
            <a:off x="4374650" y="2223040"/>
            <a:ext cx="3903819" cy="4498433"/>
          </a:xfrm>
          <a:prstGeom prst="rect">
            <a:avLst/>
          </a:prstGeom>
        </p:spPr>
      </p:pic>
      <p:sp>
        <p:nvSpPr>
          <p:cNvPr id="6" name="手繪多邊形: 圖案 22">
            <a:extLst>
              <a:ext uri="{FF2B5EF4-FFF2-40B4-BE49-F238E27FC236}">
                <a16:creationId xmlns:a16="http://schemas.microsoft.com/office/drawing/2014/main" id="{21D97AAE-021E-4ECA-A320-63853F3EC5CD}"/>
              </a:ext>
            </a:extLst>
          </p:cNvPr>
          <p:cNvSpPr>
            <a:spLocks noChangeAspect="1"/>
          </p:cNvSpPr>
          <p:nvPr/>
        </p:nvSpPr>
        <p:spPr>
          <a:xfrm>
            <a:off x="5508171" y="3537857"/>
            <a:ext cx="1778513" cy="2518530"/>
          </a:xfrm>
          <a:custGeom>
            <a:avLst/>
            <a:gdLst>
              <a:gd name="connsiteX0" fmla="*/ 1668780 w 1668780"/>
              <a:gd name="connsiteY0" fmla="*/ 1082040 h 1082040"/>
              <a:gd name="connsiteX1" fmla="*/ 1539240 w 1668780"/>
              <a:gd name="connsiteY1" fmla="*/ 480060 h 1082040"/>
              <a:gd name="connsiteX2" fmla="*/ 1021080 w 1668780"/>
              <a:gd name="connsiteY2" fmla="*/ 137160 h 1082040"/>
              <a:gd name="connsiteX3" fmla="*/ 0 w 1668780"/>
              <a:gd name="connsiteY3" fmla="*/ 0 h 1082040"/>
              <a:gd name="connsiteX0" fmla="*/ 1668780 w 1668780"/>
              <a:gd name="connsiteY0" fmla="*/ 1082040 h 1082040"/>
              <a:gd name="connsiteX1" fmla="*/ 1539240 w 1668780"/>
              <a:gd name="connsiteY1" fmla="*/ 480060 h 1082040"/>
              <a:gd name="connsiteX2" fmla="*/ 1005840 w 1668780"/>
              <a:gd name="connsiteY2" fmla="*/ 106680 h 1082040"/>
              <a:gd name="connsiteX3" fmla="*/ 0 w 1668780"/>
              <a:gd name="connsiteY3" fmla="*/ 0 h 1082040"/>
              <a:gd name="connsiteX0" fmla="*/ 1668780 w 1668780"/>
              <a:gd name="connsiteY0" fmla="*/ 1082040 h 1082040"/>
              <a:gd name="connsiteX1" fmla="*/ 1539240 w 1668780"/>
              <a:gd name="connsiteY1" fmla="*/ 480060 h 1082040"/>
              <a:gd name="connsiteX2" fmla="*/ 998220 w 1668780"/>
              <a:gd name="connsiteY2" fmla="*/ 91440 h 1082040"/>
              <a:gd name="connsiteX3" fmla="*/ 0 w 1668780"/>
              <a:gd name="connsiteY3" fmla="*/ 0 h 1082040"/>
              <a:gd name="connsiteX0" fmla="*/ 1668780 w 1668780"/>
              <a:gd name="connsiteY0" fmla="*/ 1084288 h 1084288"/>
              <a:gd name="connsiteX1" fmla="*/ 1539240 w 1668780"/>
              <a:gd name="connsiteY1" fmla="*/ 482308 h 1084288"/>
              <a:gd name="connsiteX2" fmla="*/ 998220 w 1668780"/>
              <a:gd name="connsiteY2" fmla="*/ 93688 h 1084288"/>
              <a:gd name="connsiteX3" fmla="*/ 0 w 1668780"/>
              <a:gd name="connsiteY3" fmla="*/ 2248 h 108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8780" h="1084288">
                <a:moveTo>
                  <a:pt x="1668780" y="1084288"/>
                </a:moveTo>
                <a:cubicBezTo>
                  <a:pt x="1657985" y="862038"/>
                  <a:pt x="1651000" y="647408"/>
                  <a:pt x="1539240" y="482308"/>
                </a:cubicBezTo>
                <a:cubicBezTo>
                  <a:pt x="1427480" y="317208"/>
                  <a:pt x="1254760" y="173698"/>
                  <a:pt x="998220" y="93688"/>
                </a:cubicBezTo>
                <a:cubicBezTo>
                  <a:pt x="741680" y="13678"/>
                  <a:pt x="396791" y="-7632"/>
                  <a:pt x="0" y="2248"/>
                </a:cubicBezTo>
              </a:path>
            </a:pathLst>
          </a:custGeom>
          <a:noFill/>
          <a:ln w="44450">
            <a:solidFill>
              <a:srgbClr val="0000FF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21A522E-F0B7-4713-A322-F59FA75AF7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68906" y="6005586"/>
            <a:ext cx="239831" cy="51024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D679883-5B1C-495C-9F6F-9F1C54FBC0E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54887" y="4138571"/>
            <a:ext cx="231231" cy="293045"/>
          </a:xfrm>
          <a:prstGeom prst="rect">
            <a:avLst/>
          </a:prstGeom>
        </p:spPr>
      </p:pic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3890B0E0-3C1F-45EC-9D19-DB9C6957CD05}"/>
              </a:ext>
            </a:extLst>
          </p:cNvPr>
          <p:cNvCxnSpPr>
            <a:cxnSpLocks/>
          </p:cNvCxnSpPr>
          <p:nvPr/>
        </p:nvCxnSpPr>
        <p:spPr>
          <a:xfrm>
            <a:off x="5528491" y="3644182"/>
            <a:ext cx="0" cy="683978"/>
          </a:xfrm>
          <a:prstGeom prst="straightConnector1">
            <a:avLst/>
          </a:prstGeom>
          <a:ln w="28575">
            <a:solidFill>
              <a:srgbClr val="FF0000"/>
            </a:solidFill>
            <a:headEnd type="stealth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EDA6139-8892-4528-8502-8B180260F9E1}"/>
              </a:ext>
            </a:extLst>
          </p:cNvPr>
          <p:cNvSpPr txBox="1"/>
          <p:nvPr/>
        </p:nvSpPr>
        <p:spPr>
          <a:xfrm>
            <a:off x="5508171" y="3801505"/>
            <a:ext cx="1239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距離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公尺</a:t>
            </a:r>
          </a:p>
        </p:txBody>
      </p:sp>
    </p:spTree>
    <p:extLst>
      <p:ext uri="{BB962C8B-B14F-4D97-AF65-F5344CB8AC3E}">
        <p14:creationId xmlns:p14="http://schemas.microsoft.com/office/powerpoint/2010/main" val="84297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C 3.54167E-6 -0.06574 -0.00013 -0.18889 -0.01237 -0.24305 C -0.0293 -0.31782 -0.03685 -0.34467 -0.06003 -0.37153 C -0.0806 -0.39074 -0.10612 -0.39537 -0.12722 -0.39537 " pathEditMode="relative" rAng="16200000" ptsTypes="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97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L -1.66667E-6 -0.1819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22 -0.39537 L -0.23881 -0.395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7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101F0E9A-4C0F-4E69-B7D7-C8726820C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399" y="2225615"/>
            <a:ext cx="8016551" cy="2372264"/>
          </a:xfrm>
        </p:spPr>
        <p:txBody>
          <a:bodyPr/>
          <a:lstStyle/>
          <a:p>
            <a:r>
              <a:rPr lang="zh-TW" altLang="en-US" dirty="0"/>
              <a:t>左轉時，除了正確駕駛行為外，你還要注意？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ED87914-99A4-4402-A0F0-4D7B8A205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989F-1C86-4F19-BE01-A492E5AB47FA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325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EAF934-50CC-4ED2-B4AE-76E4B7001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283" y="136527"/>
            <a:ext cx="11415251" cy="816430"/>
          </a:xfrm>
        </p:spPr>
        <p:txBody>
          <a:bodyPr/>
          <a:lstStyle/>
          <a:p>
            <a:r>
              <a:rPr lang="zh-TW" altLang="en-US" dirty="0"/>
              <a:t>左轉時未注意路口來車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0EF1B05-24F5-4E8A-BFE9-707BFB7C8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8FB989F-1C86-4F19-BE01-A492E5AB47FA}" type="slidenum">
              <a:rPr lang="zh-TW" altLang="en-US" smtClean="0"/>
              <a:pPr/>
              <a:t>23</a:t>
            </a:fld>
            <a:endParaRPr lang="zh-TW" altLang="en-US"/>
          </a:p>
        </p:txBody>
      </p:sp>
      <p:pic>
        <p:nvPicPr>
          <p:cNvPr id="5" name="12532921457831">
            <a:hlinkClick r:id="" action="ppaction://media"/>
            <a:extLst>
              <a:ext uri="{FF2B5EF4-FFF2-40B4-BE49-F238E27FC236}">
                <a16:creationId xmlns:a16="http://schemas.microsoft.com/office/drawing/2014/main" id="{484D2981-7D59-4EBB-A008-F87F1A1FFB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466" y="2037547"/>
            <a:ext cx="5883294" cy="398496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698328B-D676-4468-8073-6F0671D78C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448" t="28425" r="33692" b="47852"/>
          <a:stretch/>
        </p:blipFill>
        <p:spPr>
          <a:xfrm>
            <a:off x="6335577" y="2037547"/>
            <a:ext cx="5585179" cy="393759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2F080E1-1592-4A59-B161-C9630D3C1B1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15399" y="4510449"/>
            <a:ext cx="211117" cy="365630"/>
          </a:xfrm>
          <a:prstGeom prst="rect">
            <a:avLst/>
          </a:prstGeom>
        </p:spPr>
      </p:pic>
      <p:sp>
        <p:nvSpPr>
          <p:cNvPr id="16" name="內容版面配置區 15">
            <a:extLst>
              <a:ext uri="{FF2B5EF4-FFF2-40B4-BE49-F238E27FC236}">
                <a16:creationId xmlns:a16="http://schemas.microsoft.com/office/drawing/2014/main" id="{BA64FDA7-D586-4E7E-A4D2-6AD0485A8F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騎士左轉</a:t>
            </a:r>
            <a:r>
              <a:rPr lang="zh-TW" altLang="en-US" b="1" dirty="0">
                <a:solidFill>
                  <a:srgbClr val="FF0000"/>
                </a:solidFill>
              </a:rPr>
              <a:t>未注意對向來車</a:t>
            </a:r>
            <a:r>
              <a:rPr lang="zh-TW" altLang="en-US" dirty="0"/>
              <a:t>，與對向機車發生車禍。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A7A1D51D-1083-4DF0-8A7C-3EDDCA6DEAA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60265" y="3733554"/>
            <a:ext cx="199707" cy="345870"/>
          </a:xfrm>
          <a:prstGeom prst="rect">
            <a:avLst/>
          </a:prstGeom>
        </p:spPr>
      </p:pic>
      <p:sp>
        <p:nvSpPr>
          <p:cNvPr id="19" name="手繪多邊形: 圖案 22">
            <a:extLst>
              <a:ext uri="{FF2B5EF4-FFF2-40B4-BE49-F238E27FC236}">
                <a16:creationId xmlns:a16="http://schemas.microsoft.com/office/drawing/2014/main" id="{ECD61381-DD1C-47A6-82F1-EDFD61268411}"/>
              </a:ext>
            </a:extLst>
          </p:cNvPr>
          <p:cNvSpPr>
            <a:spLocks noChangeAspect="1"/>
          </p:cNvSpPr>
          <p:nvPr/>
        </p:nvSpPr>
        <p:spPr>
          <a:xfrm rot="16200000">
            <a:off x="8904678" y="3447183"/>
            <a:ext cx="1123200" cy="2041812"/>
          </a:xfrm>
          <a:custGeom>
            <a:avLst/>
            <a:gdLst>
              <a:gd name="connsiteX0" fmla="*/ 1668780 w 1668780"/>
              <a:gd name="connsiteY0" fmla="*/ 1082040 h 1082040"/>
              <a:gd name="connsiteX1" fmla="*/ 1539240 w 1668780"/>
              <a:gd name="connsiteY1" fmla="*/ 480060 h 1082040"/>
              <a:gd name="connsiteX2" fmla="*/ 1021080 w 1668780"/>
              <a:gd name="connsiteY2" fmla="*/ 137160 h 1082040"/>
              <a:gd name="connsiteX3" fmla="*/ 0 w 1668780"/>
              <a:gd name="connsiteY3" fmla="*/ 0 h 1082040"/>
              <a:gd name="connsiteX0" fmla="*/ 1668780 w 1668780"/>
              <a:gd name="connsiteY0" fmla="*/ 1082040 h 1082040"/>
              <a:gd name="connsiteX1" fmla="*/ 1539240 w 1668780"/>
              <a:gd name="connsiteY1" fmla="*/ 480060 h 1082040"/>
              <a:gd name="connsiteX2" fmla="*/ 1005840 w 1668780"/>
              <a:gd name="connsiteY2" fmla="*/ 106680 h 1082040"/>
              <a:gd name="connsiteX3" fmla="*/ 0 w 1668780"/>
              <a:gd name="connsiteY3" fmla="*/ 0 h 1082040"/>
              <a:gd name="connsiteX0" fmla="*/ 1668780 w 1668780"/>
              <a:gd name="connsiteY0" fmla="*/ 1082040 h 1082040"/>
              <a:gd name="connsiteX1" fmla="*/ 1539240 w 1668780"/>
              <a:gd name="connsiteY1" fmla="*/ 480060 h 1082040"/>
              <a:gd name="connsiteX2" fmla="*/ 998220 w 1668780"/>
              <a:gd name="connsiteY2" fmla="*/ 91440 h 1082040"/>
              <a:gd name="connsiteX3" fmla="*/ 0 w 1668780"/>
              <a:gd name="connsiteY3" fmla="*/ 0 h 1082040"/>
              <a:gd name="connsiteX0" fmla="*/ 1668780 w 1668780"/>
              <a:gd name="connsiteY0" fmla="*/ 1084288 h 1084288"/>
              <a:gd name="connsiteX1" fmla="*/ 1539240 w 1668780"/>
              <a:gd name="connsiteY1" fmla="*/ 482308 h 1084288"/>
              <a:gd name="connsiteX2" fmla="*/ 998220 w 1668780"/>
              <a:gd name="connsiteY2" fmla="*/ 93688 h 1084288"/>
              <a:gd name="connsiteX3" fmla="*/ 0 w 1668780"/>
              <a:gd name="connsiteY3" fmla="*/ 2248 h 1084288"/>
              <a:gd name="connsiteX0" fmla="*/ 1668781 w 1668781"/>
              <a:gd name="connsiteY0" fmla="*/ 1133721 h 1133721"/>
              <a:gd name="connsiteX1" fmla="*/ 1539241 w 1668781"/>
              <a:gd name="connsiteY1" fmla="*/ 531741 h 1133721"/>
              <a:gd name="connsiteX2" fmla="*/ 998221 w 1668781"/>
              <a:gd name="connsiteY2" fmla="*/ 143121 h 1133721"/>
              <a:gd name="connsiteX3" fmla="*/ 0 w 1668781"/>
              <a:gd name="connsiteY3" fmla="*/ 910 h 1133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8781" h="1133721">
                <a:moveTo>
                  <a:pt x="1668781" y="1133721"/>
                </a:moveTo>
                <a:cubicBezTo>
                  <a:pt x="1657986" y="911471"/>
                  <a:pt x="1651001" y="696841"/>
                  <a:pt x="1539241" y="531741"/>
                </a:cubicBezTo>
                <a:cubicBezTo>
                  <a:pt x="1427481" y="366641"/>
                  <a:pt x="1254761" y="223131"/>
                  <a:pt x="998221" y="143121"/>
                </a:cubicBezTo>
                <a:cubicBezTo>
                  <a:pt x="741681" y="63111"/>
                  <a:pt x="396791" y="-8970"/>
                  <a:pt x="0" y="910"/>
                </a:cubicBezTo>
              </a:path>
            </a:pathLst>
          </a:custGeom>
          <a:noFill/>
          <a:ln w="44450">
            <a:solidFill>
              <a:srgbClr val="0000FF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36B040CE-440C-472D-A9C9-DD5289455E03}"/>
              </a:ext>
            </a:extLst>
          </p:cNvPr>
          <p:cNvCxnSpPr>
            <a:cxnSpLocks/>
          </p:cNvCxnSpPr>
          <p:nvPr/>
        </p:nvCxnSpPr>
        <p:spPr>
          <a:xfrm>
            <a:off x="7103773" y="4683760"/>
            <a:ext cx="121726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A2A105D1-3687-4B63-A253-EEE178200596}"/>
              </a:ext>
            </a:extLst>
          </p:cNvPr>
          <p:cNvGrpSpPr/>
          <p:nvPr/>
        </p:nvGrpSpPr>
        <p:grpSpPr>
          <a:xfrm rot="16200000">
            <a:off x="9741094" y="1880058"/>
            <a:ext cx="1126430" cy="1057490"/>
            <a:chOff x="9706624" y="1993875"/>
            <a:chExt cx="1126430" cy="1057490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A0A88A63-6079-4D4F-9106-072D51B69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08482" y="1993875"/>
              <a:ext cx="340421" cy="149019"/>
            </a:xfrm>
            <a:prstGeom prst="rect">
              <a:avLst/>
            </a:prstGeom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311355D5-188D-409F-B671-EECFF736F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706624" y="2174922"/>
              <a:ext cx="912456" cy="475083"/>
            </a:xfrm>
            <a:prstGeom prst="rect">
              <a:avLst/>
            </a:prstGeom>
          </p:spPr>
        </p:pic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158F8FC5-CC3E-4595-BA68-FEB404C2465B}"/>
                </a:ext>
              </a:extLst>
            </p:cNvPr>
            <p:cNvSpPr txBox="1"/>
            <p:nvPr/>
          </p:nvSpPr>
          <p:spPr>
            <a:xfrm>
              <a:off x="9709854" y="2682033"/>
              <a:ext cx="1123200" cy="369332"/>
            </a:xfrm>
            <a:prstGeom prst="rect">
              <a:avLst/>
            </a:prstGeom>
            <a:solidFill>
              <a:srgbClr val="33FF3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車輛綠燈</a:t>
              </a:r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C33619D3-8889-487C-A329-3287D672A692}"/>
              </a:ext>
            </a:extLst>
          </p:cNvPr>
          <p:cNvGrpSpPr/>
          <p:nvPr/>
        </p:nvGrpSpPr>
        <p:grpSpPr>
          <a:xfrm rot="5400000">
            <a:off x="6377475" y="5241708"/>
            <a:ext cx="1126430" cy="1057490"/>
            <a:chOff x="9706624" y="1993875"/>
            <a:chExt cx="1126430" cy="1057490"/>
          </a:xfrm>
        </p:grpSpPr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387ADED2-348A-4A4A-8641-1CB7B0CC6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08482" y="1993875"/>
              <a:ext cx="340421" cy="149019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319CAFA7-0DAD-4B46-B2BC-A47D51759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706624" y="2174922"/>
              <a:ext cx="912456" cy="475083"/>
            </a:xfrm>
            <a:prstGeom prst="rect">
              <a:avLst/>
            </a:prstGeom>
          </p:spPr>
        </p:pic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3F37E465-B1F0-4ECE-8222-8C5378043D0B}"/>
                </a:ext>
              </a:extLst>
            </p:cNvPr>
            <p:cNvSpPr txBox="1"/>
            <p:nvPr/>
          </p:nvSpPr>
          <p:spPr>
            <a:xfrm>
              <a:off x="9709854" y="2682033"/>
              <a:ext cx="1123200" cy="369332"/>
            </a:xfrm>
            <a:prstGeom prst="rect">
              <a:avLst/>
            </a:prstGeom>
            <a:solidFill>
              <a:srgbClr val="33FF3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車輛綠燈</a:t>
              </a:r>
            </a:p>
          </p:txBody>
        </p:sp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CC7A7B0D-DCE4-40CC-89E7-0C740D795F59}"/>
              </a:ext>
            </a:extLst>
          </p:cNvPr>
          <p:cNvGrpSpPr/>
          <p:nvPr/>
        </p:nvGrpSpPr>
        <p:grpSpPr>
          <a:xfrm rot="16200000">
            <a:off x="10009972" y="4850914"/>
            <a:ext cx="907498" cy="1503449"/>
            <a:chOff x="7758638" y="3699680"/>
            <a:chExt cx="907498" cy="1503449"/>
          </a:xfrm>
        </p:grpSpPr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1A5AA32E-2F1B-4D78-A97B-EDC24B63B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8208992" y="3795381"/>
              <a:ext cx="340421" cy="149019"/>
            </a:xfrm>
            <a:prstGeom prst="rect">
              <a:avLst/>
            </a:prstGeom>
          </p:spPr>
        </p:pic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ABD05A3A-4E74-4F4B-B912-07D1E47D9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5400000">
              <a:off x="7936747" y="4317197"/>
              <a:ext cx="959304" cy="499475"/>
            </a:xfrm>
            <a:prstGeom prst="rect">
              <a:avLst/>
            </a:prstGeom>
          </p:spPr>
        </p:pic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D644B14E-8F11-47F7-A77B-D8339A18E22C}"/>
                </a:ext>
              </a:extLst>
            </p:cNvPr>
            <p:cNvSpPr/>
            <p:nvPr/>
          </p:nvSpPr>
          <p:spPr>
            <a:xfrm rot="5400000">
              <a:off x="7382644" y="4457804"/>
              <a:ext cx="1121319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r>
                <a:rPr lang="zh-TW" altLang="en-US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車輛紅燈</a:t>
              </a:r>
            </a:p>
          </p:txBody>
        </p:sp>
      </p:grpSp>
      <p:sp>
        <p:nvSpPr>
          <p:cNvPr id="35" name="手繪多邊形: 圖案 63">
            <a:extLst>
              <a:ext uri="{FF2B5EF4-FFF2-40B4-BE49-F238E27FC236}">
                <a16:creationId xmlns:a16="http://schemas.microsoft.com/office/drawing/2014/main" id="{3EB954EB-378D-4938-BF71-C1A22A967893}"/>
              </a:ext>
            </a:extLst>
          </p:cNvPr>
          <p:cNvSpPr/>
          <p:nvPr/>
        </p:nvSpPr>
        <p:spPr>
          <a:xfrm>
            <a:off x="8238367" y="4629135"/>
            <a:ext cx="286193" cy="288725"/>
          </a:xfrm>
          <a:custGeom>
            <a:avLst/>
            <a:gdLst>
              <a:gd name="connsiteX0" fmla="*/ 260350 w 1200150"/>
              <a:gd name="connsiteY0" fmla="*/ 190500 h 1079500"/>
              <a:gd name="connsiteX1" fmla="*/ 292100 w 1200150"/>
              <a:gd name="connsiteY1" fmla="*/ 425450 h 1079500"/>
              <a:gd name="connsiteX2" fmla="*/ 0 w 1200150"/>
              <a:gd name="connsiteY2" fmla="*/ 501650 h 1079500"/>
              <a:gd name="connsiteX3" fmla="*/ 311150 w 1200150"/>
              <a:gd name="connsiteY3" fmla="*/ 596900 h 1079500"/>
              <a:gd name="connsiteX4" fmla="*/ 31750 w 1200150"/>
              <a:gd name="connsiteY4" fmla="*/ 889000 h 1079500"/>
              <a:gd name="connsiteX5" fmla="*/ 469900 w 1200150"/>
              <a:gd name="connsiteY5" fmla="*/ 774700 h 1079500"/>
              <a:gd name="connsiteX6" fmla="*/ 730250 w 1200150"/>
              <a:gd name="connsiteY6" fmla="*/ 1079500 h 1079500"/>
              <a:gd name="connsiteX7" fmla="*/ 723900 w 1200150"/>
              <a:gd name="connsiteY7" fmla="*/ 742950 h 1079500"/>
              <a:gd name="connsiteX8" fmla="*/ 1200150 w 1200150"/>
              <a:gd name="connsiteY8" fmla="*/ 717550 h 1079500"/>
              <a:gd name="connsiteX9" fmla="*/ 920750 w 1200150"/>
              <a:gd name="connsiteY9" fmla="*/ 539750 h 1079500"/>
              <a:gd name="connsiteX10" fmla="*/ 1136650 w 1200150"/>
              <a:gd name="connsiteY10" fmla="*/ 203200 h 1079500"/>
              <a:gd name="connsiteX11" fmla="*/ 793750 w 1200150"/>
              <a:gd name="connsiteY11" fmla="*/ 304800 h 1079500"/>
              <a:gd name="connsiteX12" fmla="*/ 654050 w 1200150"/>
              <a:gd name="connsiteY12" fmla="*/ 0 h 1079500"/>
              <a:gd name="connsiteX13" fmla="*/ 514350 w 1200150"/>
              <a:gd name="connsiteY13" fmla="*/ 349250 h 1079500"/>
              <a:gd name="connsiteX14" fmla="*/ 260350 w 1200150"/>
              <a:gd name="connsiteY14" fmla="*/ 190500 h 107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00150" h="1079500">
                <a:moveTo>
                  <a:pt x="260350" y="190500"/>
                </a:moveTo>
                <a:lnTo>
                  <a:pt x="292100" y="425450"/>
                </a:lnTo>
                <a:lnTo>
                  <a:pt x="0" y="501650"/>
                </a:lnTo>
                <a:lnTo>
                  <a:pt x="311150" y="596900"/>
                </a:lnTo>
                <a:lnTo>
                  <a:pt x="31750" y="889000"/>
                </a:lnTo>
                <a:lnTo>
                  <a:pt x="469900" y="774700"/>
                </a:lnTo>
                <a:lnTo>
                  <a:pt x="730250" y="1079500"/>
                </a:lnTo>
                <a:lnTo>
                  <a:pt x="723900" y="742950"/>
                </a:lnTo>
                <a:lnTo>
                  <a:pt x="1200150" y="717550"/>
                </a:lnTo>
                <a:lnTo>
                  <a:pt x="920750" y="539750"/>
                </a:lnTo>
                <a:lnTo>
                  <a:pt x="1136650" y="203200"/>
                </a:lnTo>
                <a:lnTo>
                  <a:pt x="793750" y="304800"/>
                </a:lnTo>
                <a:lnTo>
                  <a:pt x="654050" y="0"/>
                </a:lnTo>
                <a:lnTo>
                  <a:pt x="514350" y="349250"/>
                </a:lnTo>
                <a:lnTo>
                  <a:pt x="260350" y="190500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5865E07E-2D5C-4213-A3CA-1CCB6ED8B434}"/>
              </a:ext>
            </a:extLst>
          </p:cNvPr>
          <p:cNvSpPr txBox="1"/>
          <p:nvPr/>
        </p:nvSpPr>
        <p:spPr>
          <a:xfrm>
            <a:off x="207258" y="6079351"/>
            <a:ext cx="18774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影片來源：交通部道安會</a:t>
            </a:r>
          </a:p>
        </p:txBody>
      </p:sp>
    </p:spTree>
    <p:extLst>
      <p:ext uri="{BB962C8B-B14F-4D97-AF65-F5344CB8AC3E}">
        <p14:creationId xmlns:p14="http://schemas.microsoft.com/office/powerpoint/2010/main" val="83424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11497 7.40741E-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2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C -0.03281 4.07407E-6 -0.06927 -0.00139 -0.09636 0.01041 C -0.12357 0.02199 -0.15599 0.04282 -0.16263 0.0699 C -0.1694 0.09051 -0.18151 0.10578 -0.18151 0.12847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76" y="641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70C1BB-A8F0-42F8-B049-7DFAE0EAE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號誌路口左轉</a:t>
            </a:r>
            <a:r>
              <a:rPr lang="en-US" altLang="zh-TW" dirty="0"/>
              <a:t>-</a:t>
            </a:r>
            <a:r>
              <a:rPr lang="zh-TW" altLang="en-US" dirty="0"/>
              <a:t>注意對向與同向後方來車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003D231-3C02-447C-B146-87186F671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283" y="1147785"/>
            <a:ext cx="6953998" cy="4908602"/>
          </a:xfrm>
        </p:spPr>
        <p:txBody>
          <a:bodyPr/>
          <a:lstStyle/>
          <a:p>
            <a:r>
              <a:rPr lang="zh-TW" altLang="en-US" dirty="0"/>
              <a:t>即使都有做好左轉時的正確行為，騎士在</a:t>
            </a:r>
            <a:r>
              <a:rPr lang="zh-TW" altLang="en-US" b="1" dirty="0">
                <a:solidFill>
                  <a:srgbClr val="FF0000"/>
                </a:solidFill>
              </a:rPr>
              <a:t>號誌路口左轉</a:t>
            </a:r>
            <a:r>
              <a:rPr lang="zh-TW" altLang="en-US" dirty="0"/>
              <a:t>，仍要注意</a:t>
            </a:r>
            <a:r>
              <a:rPr lang="en-US" altLang="zh-TW" dirty="0"/>
              <a:t>…</a:t>
            </a:r>
          </a:p>
          <a:p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531DD20-CC5A-439C-8467-204424354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989F-1C86-4F19-BE01-A492E5AB47FA}" type="slidenum">
              <a:rPr lang="zh-TW" altLang="en-US" smtClean="0"/>
              <a:t>24</a:t>
            </a:fld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C70C465-BBE5-44C0-80D5-90966607AC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29" t="28374" r="40843" b="32361"/>
          <a:stretch/>
        </p:blipFill>
        <p:spPr>
          <a:xfrm>
            <a:off x="7350759" y="1147785"/>
            <a:ext cx="3680247" cy="557368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937E383-A13B-44EA-98D6-DAB701361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3058" y="4056857"/>
            <a:ext cx="340421" cy="14901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E4A3C56-C671-4D78-A0D9-29E685745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1200" y="4237904"/>
            <a:ext cx="912456" cy="475083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346404B2-7E16-4FE5-9B9C-F790E07A9513}"/>
              </a:ext>
            </a:extLst>
          </p:cNvPr>
          <p:cNvSpPr txBox="1"/>
          <p:nvPr/>
        </p:nvSpPr>
        <p:spPr>
          <a:xfrm>
            <a:off x="10084430" y="4745015"/>
            <a:ext cx="1123200" cy="369332"/>
          </a:xfrm>
          <a:prstGeom prst="rect">
            <a:avLst/>
          </a:prstGeom>
          <a:solidFill>
            <a:srgbClr val="33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車輛綠燈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59EA915D-6853-40B4-9085-A891A033B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309004" y="1716423"/>
            <a:ext cx="340421" cy="149019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FB7C5EC-689A-4468-B49B-DBD3C2C519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418456" y="1301591"/>
            <a:ext cx="959304" cy="499475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1EF7997E-6990-46ED-B1C6-70FB2526066D}"/>
              </a:ext>
            </a:extLst>
          </p:cNvPr>
          <p:cNvSpPr/>
          <p:nvPr/>
        </p:nvSpPr>
        <p:spPr>
          <a:xfrm rot="16200000">
            <a:off x="10810544" y="1291127"/>
            <a:ext cx="1121319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車輛紅燈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04153C3-5A09-4413-9FC0-CAB069B11353}"/>
              </a:ext>
            </a:extLst>
          </p:cNvPr>
          <p:cNvSpPr txBox="1"/>
          <p:nvPr/>
        </p:nvSpPr>
        <p:spPr>
          <a:xfrm>
            <a:off x="915974" y="2432989"/>
            <a:ext cx="6953998" cy="619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ts val="4500"/>
              </a:lnSpc>
              <a:buFont typeface="+mj-lt"/>
              <a:buAutoNum type="arabicPeriod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對向的直行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來車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005D954-84BC-4FA5-9D00-D4746D03F101}"/>
              </a:ext>
            </a:extLst>
          </p:cNvPr>
          <p:cNvSpPr txBox="1"/>
          <p:nvPr/>
        </p:nvSpPr>
        <p:spPr>
          <a:xfrm>
            <a:off x="912061" y="3144548"/>
            <a:ext cx="6571985" cy="619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514350" indent="-514350">
              <a:lnSpc>
                <a:spcPts val="4500"/>
              </a:lnSpc>
              <a:buFont typeface="+mj-lt"/>
              <a:buAutoNum type="arabicPeriod"/>
              <a:defRPr sz="32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>
              <a:buFont typeface="+mj-lt"/>
              <a:buAutoNum type="arabicPeriod" startAt="2"/>
            </a:pPr>
            <a:r>
              <a:rPr lang="zh-TW" altLang="en-US" dirty="0"/>
              <a:t>同向後方的直行來車</a:t>
            </a:r>
            <a:endParaRPr lang="en-US" altLang="zh-TW" dirty="0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2D7D4650-489A-4F83-A5F6-B0A6E1B5427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21361" y="4379891"/>
            <a:ext cx="210824" cy="365124"/>
          </a:xfrm>
          <a:prstGeom prst="rect">
            <a:avLst/>
          </a:prstGeom>
        </p:spPr>
      </p:pic>
      <p:sp>
        <p:nvSpPr>
          <p:cNvPr id="17" name="手繪多邊形: 圖案 22">
            <a:extLst>
              <a:ext uri="{FF2B5EF4-FFF2-40B4-BE49-F238E27FC236}">
                <a16:creationId xmlns:a16="http://schemas.microsoft.com/office/drawing/2014/main" id="{DE64B7D4-7592-41A9-A52F-B5F937721B9E}"/>
              </a:ext>
            </a:extLst>
          </p:cNvPr>
          <p:cNvSpPr>
            <a:spLocks noChangeAspect="1"/>
          </p:cNvSpPr>
          <p:nvPr/>
        </p:nvSpPr>
        <p:spPr>
          <a:xfrm>
            <a:off x="7661799" y="2702560"/>
            <a:ext cx="1664974" cy="1772885"/>
          </a:xfrm>
          <a:custGeom>
            <a:avLst/>
            <a:gdLst>
              <a:gd name="connsiteX0" fmla="*/ 1668780 w 1668780"/>
              <a:gd name="connsiteY0" fmla="*/ 1082040 h 1082040"/>
              <a:gd name="connsiteX1" fmla="*/ 1539240 w 1668780"/>
              <a:gd name="connsiteY1" fmla="*/ 480060 h 1082040"/>
              <a:gd name="connsiteX2" fmla="*/ 1021080 w 1668780"/>
              <a:gd name="connsiteY2" fmla="*/ 137160 h 1082040"/>
              <a:gd name="connsiteX3" fmla="*/ 0 w 1668780"/>
              <a:gd name="connsiteY3" fmla="*/ 0 h 1082040"/>
              <a:gd name="connsiteX0" fmla="*/ 1668780 w 1668780"/>
              <a:gd name="connsiteY0" fmla="*/ 1082040 h 1082040"/>
              <a:gd name="connsiteX1" fmla="*/ 1539240 w 1668780"/>
              <a:gd name="connsiteY1" fmla="*/ 480060 h 1082040"/>
              <a:gd name="connsiteX2" fmla="*/ 1005840 w 1668780"/>
              <a:gd name="connsiteY2" fmla="*/ 106680 h 1082040"/>
              <a:gd name="connsiteX3" fmla="*/ 0 w 1668780"/>
              <a:gd name="connsiteY3" fmla="*/ 0 h 1082040"/>
              <a:gd name="connsiteX0" fmla="*/ 1668780 w 1668780"/>
              <a:gd name="connsiteY0" fmla="*/ 1082040 h 1082040"/>
              <a:gd name="connsiteX1" fmla="*/ 1539240 w 1668780"/>
              <a:gd name="connsiteY1" fmla="*/ 480060 h 1082040"/>
              <a:gd name="connsiteX2" fmla="*/ 998220 w 1668780"/>
              <a:gd name="connsiteY2" fmla="*/ 91440 h 1082040"/>
              <a:gd name="connsiteX3" fmla="*/ 0 w 1668780"/>
              <a:gd name="connsiteY3" fmla="*/ 0 h 1082040"/>
              <a:gd name="connsiteX0" fmla="*/ 1668780 w 1668780"/>
              <a:gd name="connsiteY0" fmla="*/ 1084288 h 1084288"/>
              <a:gd name="connsiteX1" fmla="*/ 1539240 w 1668780"/>
              <a:gd name="connsiteY1" fmla="*/ 482308 h 1084288"/>
              <a:gd name="connsiteX2" fmla="*/ 998220 w 1668780"/>
              <a:gd name="connsiteY2" fmla="*/ 93688 h 1084288"/>
              <a:gd name="connsiteX3" fmla="*/ 0 w 1668780"/>
              <a:gd name="connsiteY3" fmla="*/ 2248 h 108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8780" h="1084288">
                <a:moveTo>
                  <a:pt x="1668780" y="1084288"/>
                </a:moveTo>
                <a:cubicBezTo>
                  <a:pt x="1657985" y="862038"/>
                  <a:pt x="1651000" y="647408"/>
                  <a:pt x="1539240" y="482308"/>
                </a:cubicBezTo>
                <a:cubicBezTo>
                  <a:pt x="1427480" y="317208"/>
                  <a:pt x="1254760" y="173698"/>
                  <a:pt x="998220" y="93688"/>
                </a:cubicBezTo>
                <a:cubicBezTo>
                  <a:pt x="741680" y="13678"/>
                  <a:pt x="396791" y="-7632"/>
                  <a:pt x="0" y="2248"/>
                </a:cubicBezTo>
              </a:path>
            </a:pathLst>
          </a:custGeom>
          <a:noFill/>
          <a:ln w="44450">
            <a:solidFill>
              <a:srgbClr val="0000FF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F3073EFC-82D9-4803-B411-B666CBE4928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085470" y="5620307"/>
            <a:ext cx="210824" cy="365124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34039312-5130-4047-B0F2-716477F1082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361" y="1215719"/>
            <a:ext cx="313109" cy="61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3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0.0026 -0.6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3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00013 0.741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093 C -0.00091 -0.04607 -0.00078 -0.08565 -0.00924 -0.14051 C -0.01783 -0.19514 -0.05091 -0.2669 -0.08684 -0.2669 C -0.1138 -0.2669 -0.13567 -0.27176 -0.1625 -0.27176 " pathEditMode="relative" rAng="16200000" ptsTypes="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86" y="-1354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3C2325-1E90-47BA-987D-5A49D2C28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無號誌路口左轉</a:t>
            </a:r>
            <a:r>
              <a:rPr lang="en-US" altLang="zh-TW" dirty="0"/>
              <a:t>-</a:t>
            </a:r>
            <a:r>
              <a:rPr lang="zh-TW" altLang="en-US" dirty="0"/>
              <a:t>注意其他方向來車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9E0D0B6-AF3A-4E5B-9B46-AE45650B9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283" y="1147785"/>
            <a:ext cx="6373060" cy="4908602"/>
          </a:xfrm>
        </p:spPr>
        <p:txBody>
          <a:bodyPr/>
          <a:lstStyle/>
          <a:p>
            <a:r>
              <a:rPr lang="zh-TW" altLang="en-US" dirty="0"/>
              <a:t>在</a:t>
            </a:r>
            <a:r>
              <a:rPr lang="zh-TW" altLang="en-US" b="1" dirty="0">
                <a:solidFill>
                  <a:srgbClr val="FF0000"/>
                </a:solidFill>
              </a:rPr>
              <a:t>無號誌路口左轉</a:t>
            </a:r>
            <a:r>
              <a:rPr lang="zh-TW" altLang="en-US" dirty="0"/>
              <a:t>時，除了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對向與同向直行車，也要注意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b="1" dirty="0">
                <a:solidFill>
                  <a:srgbClr val="FF0000"/>
                </a:solidFill>
              </a:rPr>
              <a:t>路口左右橫向</a:t>
            </a:r>
            <a:r>
              <a:rPr lang="zh-TW" altLang="en-US" dirty="0"/>
              <a:t>來車。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5337C16C-F8A1-41D5-97B7-1D4BC64015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9" t="23770" r="6335" b="11993"/>
          <a:stretch/>
        </p:blipFill>
        <p:spPr>
          <a:xfrm>
            <a:off x="6571720" y="1164402"/>
            <a:ext cx="5460286" cy="527333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92F511B7-04C0-46DA-9159-84718C06CA1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459957" y="4806217"/>
            <a:ext cx="227439" cy="393899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7BD25205-129C-4E60-B1F3-ECE97950D6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30451" y="2827600"/>
            <a:ext cx="230405" cy="399035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DFAA5B5E-7722-4F2D-BC93-EB3CA0EB49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352663" y="6007366"/>
            <a:ext cx="241332" cy="417959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FCD95E78-0E3B-411F-AD70-F26C01ECBB8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266" y="1164402"/>
            <a:ext cx="402237" cy="795634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61AE189D-5F88-430B-9116-15C36AE833D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35385" y="3208947"/>
            <a:ext cx="402237" cy="795633"/>
          </a:xfrm>
          <a:prstGeom prst="rect">
            <a:avLst/>
          </a:prstGeom>
        </p:spPr>
      </p:pic>
      <p:sp>
        <p:nvSpPr>
          <p:cNvPr id="27" name="手繪多邊形: 圖案 22">
            <a:extLst>
              <a:ext uri="{FF2B5EF4-FFF2-40B4-BE49-F238E27FC236}">
                <a16:creationId xmlns:a16="http://schemas.microsoft.com/office/drawing/2014/main" id="{1DB3B450-6D00-4A90-8BBD-BA4D4A3A4EEC}"/>
              </a:ext>
            </a:extLst>
          </p:cNvPr>
          <p:cNvSpPr>
            <a:spLocks noChangeAspect="1"/>
          </p:cNvSpPr>
          <p:nvPr/>
        </p:nvSpPr>
        <p:spPr>
          <a:xfrm>
            <a:off x="8010996" y="3027118"/>
            <a:ext cx="1562679" cy="1779099"/>
          </a:xfrm>
          <a:custGeom>
            <a:avLst/>
            <a:gdLst>
              <a:gd name="connsiteX0" fmla="*/ 1668780 w 1668780"/>
              <a:gd name="connsiteY0" fmla="*/ 1082040 h 1082040"/>
              <a:gd name="connsiteX1" fmla="*/ 1539240 w 1668780"/>
              <a:gd name="connsiteY1" fmla="*/ 480060 h 1082040"/>
              <a:gd name="connsiteX2" fmla="*/ 1021080 w 1668780"/>
              <a:gd name="connsiteY2" fmla="*/ 137160 h 1082040"/>
              <a:gd name="connsiteX3" fmla="*/ 0 w 1668780"/>
              <a:gd name="connsiteY3" fmla="*/ 0 h 1082040"/>
              <a:gd name="connsiteX0" fmla="*/ 1668780 w 1668780"/>
              <a:gd name="connsiteY0" fmla="*/ 1082040 h 1082040"/>
              <a:gd name="connsiteX1" fmla="*/ 1539240 w 1668780"/>
              <a:gd name="connsiteY1" fmla="*/ 480060 h 1082040"/>
              <a:gd name="connsiteX2" fmla="*/ 1005840 w 1668780"/>
              <a:gd name="connsiteY2" fmla="*/ 106680 h 1082040"/>
              <a:gd name="connsiteX3" fmla="*/ 0 w 1668780"/>
              <a:gd name="connsiteY3" fmla="*/ 0 h 1082040"/>
              <a:gd name="connsiteX0" fmla="*/ 1668780 w 1668780"/>
              <a:gd name="connsiteY0" fmla="*/ 1082040 h 1082040"/>
              <a:gd name="connsiteX1" fmla="*/ 1539240 w 1668780"/>
              <a:gd name="connsiteY1" fmla="*/ 480060 h 1082040"/>
              <a:gd name="connsiteX2" fmla="*/ 998220 w 1668780"/>
              <a:gd name="connsiteY2" fmla="*/ 91440 h 1082040"/>
              <a:gd name="connsiteX3" fmla="*/ 0 w 1668780"/>
              <a:gd name="connsiteY3" fmla="*/ 0 h 1082040"/>
              <a:gd name="connsiteX0" fmla="*/ 1668780 w 1668780"/>
              <a:gd name="connsiteY0" fmla="*/ 1084288 h 1084288"/>
              <a:gd name="connsiteX1" fmla="*/ 1539240 w 1668780"/>
              <a:gd name="connsiteY1" fmla="*/ 482308 h 1084288"/>
              <a:gd name="connsiteX2" fmla="*/ 998220 w 1668780"/>
              <a:gd name="connsiteY2" fmla="*/ 93688 h 1084288"/>
              <a:gd name="connsiteX3" fmla="*/ 0 w 1668780"/>
              <a:gd name="connsiteY3" fmla="*/ 2248 h 108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8780" h="1084288">
                <a:moveTo>
                  <a:pt x="1668780" y="1084288"/>
                </a:moveTo>
                <a:cubicBezTo>
                  <a:pt x="1657985" y="862038"/>
                  <a:pt x="1651000" y="647408"/>
                  <a:pt x="1539240" y="482308"/>
                </a:cubicBezTo>
                <a:cubicBezTo>
                  <a:pt x="1427480" y="317208"/>
                  <a:pt x="1254760" y="173698"/>
                  <a:pt x="998220" y="93688"/>
                </a:cubicBezTo>
                <a:cubicBezTo>
                  <a:pt x="741680" y="13678"/>
                  <a:pt x="396791" y="-7632"/>
                  <a:pt x="0" y="2248"/>
                </a:cubicBezTo>
              </a:path>
            </a:pathLst>
          </a:custGeom>
          <a:noFill/>
          <a:ln w="44450">
            <a:solidFill>
              <a:srgbClr val="0000FF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8" name="投影片編號版面配置區 3">
            <a:extLst>
              <a:ext uri="{FF2B5EF4-FFF2-40B4-BE49-F238E27FC236}">
                <a16:creationId xmlns:a16="http://schemas.microsoft.com/office/drawing/2014/main" id="{CE4FA076-6223-44C0-8BEE-1646451AE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8FB989F-1C86-4F19-BE01-A492E5AB47FA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92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-0.00117 -0.7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3590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2.22222E-6 L 0.00325 0.678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3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L -0.42708 4.81481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4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0.3974 4.07407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 0.00231 C -0.0017 -0.04468 0.00104 -0.10185 -0.00847 -0.15671 C -0.01797 -0.21157 -0.0349 -0.28079 -0.08855 -0.28079 C -0.12865 -0.28079 -0.20209 -0.28611 -0.24193 -0.28611 " pathEditMode="relative" rAng="16200000" ptsTypes="AA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5" y="-1442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06B80F-BBDF-41B5-892C-1FFDD12A4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視線受阻的危險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E57E5F6-CD54-43DC-ADDB-D8304F140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989F-1C86-4F19-BE01-A492E5AB47FA}" type="slidenum">
              <a:rPr lang="zh-TW" altLang="en-US" smtClean="0"/>
              <a:t>26</a:t>
            </a:fld>
            <a:endParaRPr lang="zh-TW" altLang="en-US"/>
          </a:p>
        </p:txBody>
      </p:sp>
      <p:pic>
        <p:nvPicPr>
          <p:cNvPr id="5" name="12532921475686">
            <a:hlinkClick r:id="" action="ppaction://media"/>
            <a:extLst>
              <a:ext uri="{FF2B5EF4-FFF2-40B4-BE49-F238E27FC236}">
                <a16:creationId xmlns:a16="http://schemas.microsoft.com/office/drawing/2014/main" id="{FC262967-A2E9-43D6-8B82-0D879BB7C2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666" y="2300234"/>
            <a:ext cx="6771881" cy="380909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813D1DC-4836-4613-8EE8-ADB9894799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390" t="28425" r="39868" b="47831"/>
          <a:stretch/>
        </p:blipFill>
        <p:spPr>
          <a:xfrm>
            <a:off x="7211787" y="1229756"/>
            <a:ext cx="4576022" cy="5394563"/>
          </a:xfrm>
          <a:prstGeom prst="rect">
            <a:avLst/>
          </a:prstGeom>
        </p:spPr>
      </p:pic>
      <p:sp>
        <p:nvSpPr>
          <p:cNvPr id="13" name="內容版面配置區 12">
            <a:extLst>
              <a:ext uri="{FF2B5EF4-FFF2-40B4-BE49-F238E27FC236}">
                <a16:creationId xmlns:a16="http://schemas.microsoft.com/office/drawing/2014/main" id="{975CB098-ABBA-48E7-B0FF-C7FFD25DB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283" y="1147785"/>
            <a:ext cx="6841935" cy="4908602"/>
          </a:xfrm>
        </p:spPr>
        <p:txBody>
          <a:bodyPr/>
          <a:lstStyle/>
          <a:p>
            <a:r>
              <a:rPr lang="zh-TW" altLang="en-US" dirty="0"/>
              <a:t>騎士左轉時，</a:t>
            </a:r>
            <a:r>
              <a:rPr lang="zh-TW" altLang="en-US" b="1" dirty="0">
                <a:solidFill>
                  <a:srgbClr val="FF0000"/>
                </a:solidFill>
              </a:rPr>
              <a:t>視線被對向小客車阻擋</a:t>
            </a:r>
            <a:r>
              <a:rPr lang="zh-TW" altLang="en-US" dirty="0"/>
              <a:t>，沒看到對向直行機車。</a:t>
            </a:r>
            <a:endParaRPr lang="en-US" altLang="zh-TW" dirty="0"/>
          </a:p>
        </p:txBody>
      </p:sp>
      <p:sp>
        <p:nvSpPr>
          <p:cNvPr id="20" name="手繪多邊形: 圖案 22">
            <a:extLst>
              <a:ext uri="{FF2B5EF4-FFF2-40B4-BE49-F238E27FC236}">
                <a16:creationId xmlns:a16="http://schemas.microsoft.com/office/drawing/2014/main" id="{7D489DD9-8BC8-4DA2-8942-DFE10A0583BB}"/>
              </a:ext>
            </a:extLst>
          </p:cNvPr>
          <p:cNvSpPr>
            <a:spLocks noChangeAspect="1"/>
          </p:cNvSpPr>
          <p:nvPr/>
        </p:nvSpPr>
        <p:spPr>
          <a:xfrm rot="10800000">
            <a:off x="8840747" y="2147937"/>
            <a:ext cx="1562679" cy="1905902"/>
          </a:xfrm>
          <a:custGeom>
            <a:avLst/>
            <a:gdLst>
              <a:gd name="connsiteX0" fmla="*/ 1668780 w 1668780"/>
              <a:gd name="connsiteY0" fmla="*/ 1082040 h 1082040"/>
              <a:gd name="connsiteX1" fmla="*/ 1539240 w 1668780"/>
              <a:gd name="connsiteY1" fmla="*/ 480060 h 1082040"/>
              <a:gd name="connsiteX2" fmla="*/ 1021080 w 1668780"/>
              <a:gd name="connsiteY2" fmla="*/ 137160 h 1082040"/>
              <a:gd name="connsiteX3" fmla="*/ 0 w 1668780"/>
              <a:gd name="connsiteY3" fmla="*/ 0 h 1082040"/>
              <a:gd name="connsiteX0" fmla="*/ 1668780 w 1668780"/>
              <a:gd name="connsiteY0" fmla="*/ 1082040 h 1082040"/>
              <a:gd name="connsiteX1" fmla="*/ 1539240 w 1668780"/>
              <a:gd name="connsiteY1" fmla="*/ 480060 h 1082040"/>
              <a:gd name="connsiteX2" fmla="*/ 1005840 w 1668780"/>
              <a:gd name="connsiteY2" fmla="*/ 106680 h 1082040"/>
              <a:gd name="connsiteX3" fmla="*/ 0 w 1668780"/>
              <a:gd name="connsiteY3" fmla="*/ 0 h 1082040"/>
              <a:gd name="connsiteX0" fmla="*/ 1668780 w 1668780"/>
              <a:gd name="connsiteY0" fmla="*/ 1082040 h 1082040"/>
              <a:gd name="connsiteX1" fmla="*/ 1539240 w 1668780"/>
              <a:gd name="connsiteY1" fmla="*/ 480060 h 1082040"/>
              <a:gd name="connsiteX2" fmla="*/ 998220 w 1668780"/>
              <a:gd name="connsiteY2" fmla="*/ 91440 h 1082040"/>
              <a:gd name="connsiteX3" fmla="*/ 0 w 1668780"/>
              <a:gd name="connsiteY3" fmla="*/ 0 h 1082040"/>
              <a:gd name="connsiteX0" fmla="*/ 1668780 w 1668780"/>
              <a:gd name="connsiteY0" fmla="*/ 1084288 h 1084288"/>
              <a:gd name="connsiteX1" fmla="*/ 1539240 w 1668780"/>
              <a:gd name="connsiteY1" fmla="*/ 482308 h 1084288"/>
              <a:gd name="connsiteX2" fmla="*/ 998220 w 1668780"/>
              <a:gd name="connsiteY2" fmla="*/ 93688 h 1084288"/>
              <a:gd name="connsiteX3" fmla="*/ 0 w 1668780"/>
              <a:gd name="connsiteY3" fmla="*/ 2248 h 108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8780" h="1084288">
                <a:moveTo>
                  <a:pt x="1668780" y="1084288"/>
                </a:moveTo>
                <a:cubicBezTo>
                  <a:pt x="1657985" y="862038"/>
                  <a:pt x="1651000" y="647408"/>
                  <a:pt x="1539240" y="482308"/>
                </a:cubicBezTo>
                <a:cubicBezTo>
                  <a:pt x="1427480" y="317208"/>
                  <a:pt x="1254760" y="173698"/>
                  <a:pt x="998220" y="93688"/>
                </a:cubicBezTo>
                <a:cubicBezTo>
                  <a:pt x="741680" y="13678"/>
                  <a:pt x="396791" y="-7632"/>
                  <a:pt x="0" y="2248"/>
                </a:cubicBezTo>
              </a:path>
            </a:pathLst>
          </a:custGeom>
          <a:noFill/>
          <a:ln w="44450">
            <a:solidFill>
              <a:srgbClr val="0000FF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31822E8F-E309-4973-99A8-3B07F93E6F8F}"/>
              </a:ext>
            </a:extLst>
          </p:cNvPr>
          <p:cNvCxnSpPr>
            <a:cxnSpLocks/>
          </p:cNvCxnSpPr>
          <p:nvPr/>
        </p:nvCxnSpPr>
        <p:spPr>
          <a:xfrm flipV="1">
            <a:off x="10241280" y="4053839"/>
            <a:ext cx="0" cy="20554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5EC5EF0D-51A1-4FC7-8DE1-71481088A32C}"/>
              </a:ext>
            </a:extLst>
          </p:cNvPr>
          <p:cNvCxnSpPr>
            <a:cxnSpLocks/>
          </p:cNvCxnSpPr>
          <p:nvPr/>
        </p:nvCxnSpPr>
        <p:spPr>
          <a:xfrm flipV="1">
            <a:off x="9968550" y="4353802"/>
            <a:ext cx="10160" cy="807031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>
            <a:extLst>
              <a:ext uri="{FF2B5EF4-FFF2-40B4-BE49-F238E27FC236}">
                <a16:creationId xmlns:a16="http://schemas.microsoft.com/office/drawing/2014/main" id="{8056F1E0-6FCB-4AB8-9293-F535CE63E20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86048" y="5205699"/>
            <a:ext cx="385325" cy="758515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5B0F2936-8426-46B0-B5A5-B1F13781CC8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744" y="1733561"/>
            <a:ext cx="254009" cy="439915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7BAEBF21-0C6E-4FDE-843E-4BD6ECC56CA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31912">
            <a:off x="10118912" y="6094778"/>
            <a:ext cx="254010" cy="439916"/>
          </a:xfrm>
          <a:prstGeom prst="rect">
            <a:avLst/>
          </a:prstGeom>
        </p:spPr>
      </p:pic>
      <p:sp>
        <p:nvSpPr>
          <p:cNvPr id="14" name="手繪多邊形: 圖案 63">
            <a:extLst>
              <a:ext uri="{FF2B5EF4-FFF2-40B4-BE49-F238E27FC236}">
                <a16:creationId xmlns:a16="http://schemas.microsoft.com/office/drawing/2014/main" id="{ACB040F3-EDD7-4449-9506-1BF4D06BD83D}"/>
              </a:ext>
            </a:extLst>
          </p:cNvPr>
          <p:cNvSpPr/>
          <p:nvPr/>
        </p:nvSpPr>
        <p:spPr>
          <a:xfrm>
            <a:off x="10098183" y="3899477"/>
            <a:ext cx="286193" cy="288725"/>
          </a:xfrm>
          <a:custGeom>
            <a:avLst/>
            <a:gdLst>
              <a:gd name="connsiteX0" fmla="*/ 260350 w 1200150"/>
              <a:gd name="connsiteY0" fmla="*/ 190500 h 1079500"/>
              <a:gd name="connsiteX1" fmla="*/ 292100 w 1200150"/>
              <a:gd name="connsiteY1" fmla="*/ 425450 h 1079500"/>
              <a:gd name="connsiteX2" fmla="*/ 0 w 1200150"/>
              <a:gd name="connsiteY2" fmla="*/ 501650 h 1079500"/>
              <a:gd name="connsiteX3" fmla="*/ 311150 w 1200150"/>
              <a:gd name="connsiteY3" fmla="*/ 596900 h 1079500"/>
              <a:gd name="connsiteX4" fmla="*/ 31750 w 1200150"/>
              <a:gd name="connsiteY4" fmla="*/ 889000 h 1079500"/>
              <a:gd name="connsiteX5" fmla="*/ 469900 w 1200150"/>
              <a:gd name="connsiteY5" fmla="*/ 774700 h 1079500"/>
              <a:gd name="connsiteX6" fmla="*/ 730250 w 1200150"/>
              <a:gd name="connsiteY6" fmla="*/ 1079500 h 1079500"/>
              <a:gd name="connsiteX7" fmla="*/ 723900 w 1200150"/>
              <a:gd name="connsiteY7" fmla="*/ 742950 h 1079500"/>
              <a:gd name="connsiteX8" fmla="*/ 1200150 w 1200150"/>
              <a:gd name="connsiteY8" fmla="*/ 717550 h 1079500"/>
              <a:gd name="connsiteX9" fmla="*/ 920750 w 1200150"/>
              <a:gd name="connsiteY9" fmla="*/ 539750 h 1079500"/>
              <a:gd name="connsiteX10" fmla="*/ 1136650 w 1200150"/>
              <a:gd name="connsiteY10" fmla="*/ 203200 h 1079500"/>
              <a:gd name="connsiteX11" fmla="*/ 793750 w 1200150"/>
              <a:gd name="connsiteY11" fmla="*/ 304800 h 1079500"/>
              <a:gd name="connsiteX12" fmla="*/ 654050 w 1200150"/>
              <a:gd name="connsiteY12" fmla="*/ 0 h 1079500"/>
              <a:gd name="connsiteX13" fmla="*/ 514350 w 1200150"/>
              <a:gd name="connsiteY13" fmla="*/ 349250 h 1079500"/>
              <a:gd name="connsiteX14" fmla="*/ 260350 w 1200150"/>
              <a:gd name="connsiteY14" fmla="*/ 190500 h 107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00150" h="1079500">
                <a:moveTo>
                  <a:pt x="260350" y="190500"/>
                </a:moveTo>
                <a:lnTo>
                  <a:pt x="292100" y="425450"/>
                </a:lnTo>
                <a:lnTo>
                  <a:pt x="0" y="501650"/>
                </a:lnTo>
                <a:lnTo>
                  <a:pt x="311150" y="596900"/>
                </a:lnTo>
                <a:lnTo>
                  <a:pt x="31750" y="889000"/>
                </a:lnTo>
                <a:lnTo>
                  <a:pt x="469900" y="774700"/>
                </a:lnTo>
                <a:lnTo>
                  <a:pt x="730250" y="1079500"/>
                </a:lnTo>
                <a:lnTo>
                  <a:pt x="723900" y="742950"/>
                </a:lnTo>
                <a:lnTo>
                  <a:pt x="1200150" y="717550"/>
                </a:lnTo>
                <a:lnTo>
                  <a:pt x="920750" y="539750"/>
                </a:lnTo>
                <a:lnTo>
                  <a:pt x="1136650" y="203200"/>
                </a:lnTo>
                <a:lnTo>
                  <a:pt x="793750" y="304800"/>
                </a:lnTo>
                <a:lnTo>
                  <a:pt x="654050" y="0"/>
                </a:lnTo>
                <a:lnTo>
                  <a:pt x="514350" y="349250"/>
                </a:lnTo>
                <a:lnTo>
                  <a:pt x="260350" y="190500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B196576-D661-44F8-9498-FE06F09D21F9}"/>
              </a:ext>
            </a:extLst>
          </p:cNvPr>
          <p:cNvSpPr txBox="1"/>
          <p:nvPr/>
        </p:nvSpPr>
        <p:spPr>
          <a:xfrm>
            <a:off x="297666" y="6146161"/>
            <a:ext cx="18774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影片來源：交通部道安會</a:t>
            </a:r>
          </a:p>
        </p:txBody>
      </p:sp>
    </p:spTree>
    <p:extLst>
      <p:ext uri="{BB962C8B-B14F-4D97-AF65-F5344CB8AC3E}">
        <p14:creationId xmlns:p14="http://schemas.microsoft.com/office/powerpoint/2010/main" val="41413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069 C 0.00039 0.05047 -0.00508 0.10232 0.00469 0.15093 C 0.01458 0.19931 0.03385 0.28982 0.05951 0.28982 C 0.07682 0.30139 0.09609 0.30625 0.11497 0.30625 " pathEditMode="relative" rAng="5400000" ptsTypes="AA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1" y="153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85185E-6 L -0.00039 -0.2997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50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85185E-6 L -0.00078 -0.1381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>
            <a:extLst>
              <a:ext uri="{FF2B5EF4-FFF2-40B4-BE49-F238E27FC236}">
                <a16:creationId xmlns:a16="http://schemas.microsoft.com/office/drawing/2014/main" id="{86E102EA-8CCA-48B9-985C-7B8CD3E812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79" t="30068" r="36782" b="49207"/>
          <a:stretch/>
        </p:blipFill>
        <p:spPr>
          <a:xfrm>
            <a:off x="6553506" y="2754086"/>
            <a:ext cx="5412614" cy="386352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21A3E5E-D0A5-48EC-8D7C-71D38B12E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283" y="136527"/>
            <a:ext cx="11415251" cy="816430"/>
          </a:xfrm>
        </p:spPr>
        <p:txBody>
          <a:bodyPr/>
          <a:lstStyle/>
          <a:p>
            <a:r>
              <a:rPr lang="zh-TW" altLang="en-US" dirty="0"/>
              <a:t>了解視線受阻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9C201E8-659E-4E26-893F-84AFEC878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438" y="1147763"/>
            <a:ext cx="11315017" cy="4908550"/>
          </a:xfrm>
        </p:spPr>
        <p:txBody>
          <a:bodyPr>
            <a:normAutofit/>
          </a:bodyPr>
          <a:lstStyle/>
          <a:p>
            <a:r>
              <a:rPr lang="zh-TW" altLang="en-US" sz="2800" dirty="0"/>
              <a:t>行經路口時，視線可能受到</a:t>
            </a:r>
            <a:r>
              <a:rPr lang="zh-TW" altLang="en-US" sz="2800" b="1" dirty="0">
                <a:solidFill>
                  <a:srgbClr val="FF0000"/>
                </a:solidFill>
              </a:rPr>
              <a:t>其他車輛阻擋</a:t>
            </a:r>
            <a:r>
              <a:rPr lang="zh-TW" altLang="en-US" sz="2800" dirty="0"/>
              <a:t>，無法判斷是否有來車。</a:t>
            </a:r>
            <a:endParaRPr lang="en-US" altLang="zh-TW" sz="2800" dirty="0"/>
          </a:p>
          <a:p>
            <a:r>
              <a:rPr lang="zh-TW" altLang="en-US" sz="2800" dirty="0"/>
              <a:t>機車體積小，可靈活</a:t>
            </a:r>
            <a:r>
              <a:rPr lang="zh-TW" altLang="en-US" sz="2800" b="1" dirty="0">
                <a:solidFill>
                  <a:srgbClr val="FF0000"/>
                </a:solidFill>
              </a:rPr>
              <a:t>行駛於車流間</a:t>
            </a:r>
            <a:r>
              <a:rPr lang="zh-TW" altLang="en-US" sz="2800" dirty="0"/>
              <a:t>，更容易因視線受阻影響而</a:t>
            </a:r>
            <a:r>
              <a:rPr lang="zh-TW" altLang="en-US" sz="2800" b="1" dirty="0">
                <a:solidFill>
                  <a:srgbClr val="FF0000"/>
                </a:solidFill>
              </a:rPr>
              <a:t>被忽略</a:t>
            </a:r>
            <a:r>
              <a:rPr lang="zh-TW" altLang="en-US" sz="2800" dirty="0"/>
              <a:t>。</a:t>
            </a:r>
            <a:endParaRPr lang="en-US" altLang="zh-TW" sz="28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DC6EC55-827B-48DA-B13E-7FC4165601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97" t="30113" r="39119" b="49164"/>
          <a:stretch/>
        </p:blipFill>
        <p:spPr>
          <a:xfrm>
            <a:off x="932471" y="2754086"/>
            <a:ext cx="5053253" cy="386352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39F8617-ADC2-4439-9761-A2FAF8E120D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66775">
            <a:off x="2852575" y="4687121"/>
            <a:ext cx="254009" cy="43991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60F80E67-ECC0-48FB-AF13-236E74505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23896" y="3781668"/>
            <a:ext cx="511628" cy="1389755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BFCB8B39-7763-4077-8C37-1F88D35593C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70512" y="3769322"/>
            <a:ext cx="248133" cy="429738"/>
          </a:xfrm>
          <a:prstGeom prst="rect">
            <a:avLst/>
          </a:prstGeom>
        </p:spPr>
      </p:pic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4348A658-2638-4F40-8345-2DC23B521960}"/>
              </a:ext>
            </a:extLst>
          </p:cNvPr>
          <p:cNvCxnSpPr>
            <a:cxnSpLocks/>
            <a:stCxn id="15" idx="2"/>
            <a:endCxn id="23" idx="3"/>
          </p:cNvCxnSpPr>
          <p:nvPr/>
        </p:nvCxnSpPr>
        <p:spPr>
          <a:xfrm flipH="1">
            <a:off x="951882" y="3984192"/>
            <a:ext cx="4227828" cy="1087949"/>
          </a:xfrm>
          <a:prstGeom prst="straightConnector1">
            <a:avLst/>
          </a:prstGeom>
          <a:ln w="28575">
            <a:solidFill>
              <a:srgbClr val="00B05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手繪多邊形: 圖案 22">
            <a:extLst>
              <a:ext uri="{FF2B5EF4-FFF2-40B4-BE49-F238E27FC236}">
                <a16:creationId xmlns:a16="http://schemas.microsoft.com/office/drawing/2014/main" id="{5A560E2F-69F0-4117-80AC-282436CF222B}"/>
              </a:ext>
            </a:extLst>
          </p:cNvPr>
          <p:cNvSpPr/>
          <p:nvPr/>
        </p:nvSpPr>
        <p:spPr>
          <a:xfrm>
            <a:off x="932470" y="4185149"/>
            <a:ext cx="3552361" cy="1721029"/>
          </a:xfrm>
          <a:custGeom>
            <a:avLst/>
            <a:gdLst>
              <a:gd name="connsiteX0" fmla="*/ 3973286 w 3984172"/>
              <a:gd name="connsiteY0" fmla="*/ 0 h 1415143"/>
              <a:gd name="connsiteX1" fmla="*/ 3984172 w 3984172"/>
              <a:gd name="connsiteY1" fmla="*/ 1415143 h 1415143"/>
              <a:gd name="connsiteX2" fmla="*/ 0 w 3984172"/>
              <a:gd name="connsiteY2" fmla="*/ 1404257 h 1415143"/>
              <a:gd name="connsiteX3" fmla="*/ 21772 w 3984172"/>
              <a:gd name="connsiteY3" fmla="*/ 729343 h 1415143"/>
              <a:gd name="connsiteX4" fmla="*/ 3973286 w 3984172"/>
              <a:gd name="connsiteY4" fmla="*/ 0 h 141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172" h="1415143">
                <a:moveTo>
                  <a:pt x="3973286" y="0"/>
                </a:moveTo>
                <a:cubicBezTo>
                  <a:pt x="3976915" y="471714"/>
                  <a:pt x="3980543" y="943429"/>
                  <a:pt x="3984172" y="1415143"/>
                </a:cubicBezTo>
                <a:lnTo>
                  <a:pt x="0" y="1404257"/>
                </a:lnTo>
                <a:lnTo>
                  <a:pt x="21772" y="729343"/>
                </a:lnTo>
                <a:lnTo>
                  <a:pt x="3973286" y="0"/>
                </a:lnTo>
                <a:close/>
              </a:path>
            </a:pathLst>
          </a:custGeom>
          <a:gradFill>
            <a:gsLst>
              <a:gs pos="0">
                <a:srgbClr val="00B050">
                  <a:alpha val="90000"/>
                </a:srgbClr>
              </a:gs>
              <a:gs pos="40000">
                <a:srgbClr val="00B050">
                  <a:alpha val="50000"/>
                </a:srgbClr>
              </a:gs>
              <a:gs pos="100000">
                <a:srgbClr val="00B050">
                  <a:alpha val="0"/>
                </a:srgbClr>
              </a:gs>
              <a:gs pos="26000">
                <a:srgbClr val="00B050">
                  <a:alpha val="6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3A0B6450-22B3-457A-B771-5B247D8DC8A6}"/>
              </a:ext>
            </a:extLst>
          </p:cNvPr>
          <p:cNvSpPr txBox="1"/>
          <p:nvPr/>
        </p:nvSpPr>
        <p:spPr>
          <a:xfrm>
            <a:off x="2277424" y="5260790"/>
            <a:ext cx="956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看不見</a:t>
            </a: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93F8F3BE-E173-4CDD-92A8-D714D285F77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66775">
            <a:off x="8435312" y="4695083"/>
            <a:ext cx="254009" cy="439915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8BA67E3A-651C-498F-9BE6-1CFBD172C6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06633" y="3789630"/>
            <a:ext cx="511628" cy="1389755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A9CA291D-5A0C-4684-9364-592B1F2DDF9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25212" y="3760270"/>
            <a:ext cx="248133" cy="429738"/>
          </a:xfrm>
          <a:prstGeom prst="rect">
            <a:avLst/>
          </a:prstGeom>
        </p:spPr>
      </p:pic>
      <p:sp>
        <p:nvSpPr>
          <p:cNvPr id="35" name="文字方塊 34">
            <a:extLst>
              <a:ext uri="{FF2B5EF4-FFF2-40B4-BE49-F238E27FC236}">
                <a16:creationId xmlns:a16="http://schemas.microsoft.com/office/drawing/2014/main" id="{168962BE-59A5-4077-8E70-170E79534A0D}"/>
              </a:ext>
            </a:extLst>
          </p:cNvPr>
          <p:cNvSpPr txBox="1"/>
          <p:nvPr/>
        </p:nvSpPr>
        <p:spPr>
          <a:xfrm>
            <a:off x="10609188" y="3251226"/>
            <a:ext cx="956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看不見</a:t>
            </a:r>
          </a:p>
        </p:txBody>
      </p: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45AB6898-3156-4985-8F6D-8CB08A57A04F}"/>
              </a:ext>
            </a:extLst>
          </p:cNvPr>
          <p:cNvCxnSpPr>
            <a:cxnSpLocks/>
          </p:cNvCxnSpPr>
          <p:nvPr/>
        </p:nvCxnSpPr>
        <p:spPr>
          <a:xfrm flipV="1">
            <a:off x="8706150" y="3632903"/>
            <a:ext cx="2957998" cy="1186544"/>
          </a:xfrm>
          <a:prstGeom prst="line">
            <a:avLst/>
          </a:prstGeom>
          <a:ln w="317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等腰三角形 36">
            <a:extLst>
              <a:ext uri="{FF2B5EF4-FFF2-40B4-BE49-F238E27FC236}">
                <a16:creationId xmlns:a16="http://schemas.microsoft.com/office/drawing/2014/main" id="{45D6FD37-DEB4-42C5-BBC5-F9DF51CD9F62}"/>
              </a:ext>
            </a:extLst>
          </p:cNvPr>
          <p:cNvSpPr/>
          <p:nvPr/>
        </p:nvSpPr>
        <p:spPr>
          <a:xfrm rot="15371293">
            <a:off x="10663512" y="3151155"/>
            <a:ext cx="783760" cy="2001292"/>
          </a:xfrm>
          <a:prstGeom prst="triangle">
            <a:avLst>
              <a:gd name="adj" fmla="val 62648"/>
            </a:avLst>
          </a:prstGeom>
          <a:gradFill>
            <a:gsLst>
              <a:gs pos="0">
                <a:srgbClr val="00B050">
                  <a:alpha val="90000"/>
                </a:srgbClr>
              </a:gs>
              <a:gs pos="30000">
                <a:srgbClr val="00B050">
                  <a:alpha val="50000"/>
                </a:srgbClr>
              </a:gs>
              <a:gs pos="100000">
                <a:srgbClr val="00B05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2" name="直線接點 41">
            <a:extLst>
              <a:ext uri="{FF2B5EF4-FFF2-40B4-BE49-F238E27FC236}">
                <a16:creationId xmlns:a16="http://schemas.microsoft.com/office/drawing/2014/main" id="{3A890884-8EB8-439A-9BA8-CD998382B454}"/>
              </a:ext>
            </a:extLst>
          </p:cNvPr>
          <p:cNvCxnSpPr>
            <a:cxnSpLocks/>
          </p:cNvCxnSpPr>
          <p:nvPr/>
        </p:nvCxnSpPr>
        <p:spPr>
          <a:xfrm>
            <a:off x="6295257" y="2645229"/>
            <a:ext cx="0" cy="3991759"/>
          </a:xfrm>
          <a:prstGeom prst="line">
            <a:avLst/>
          </a:prstGeom>
          <a:ln w="57150">
            <a:solidFill>
              <a:srgbClr val="5B9BD5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投影片編號版面配置區 3">
            <a:extLst>
              <a:ext uri="{FF2B5EF4-FFF2-40B4-BE49-F238E27FC236}">
                <a16:creationId xmlns:a16="http://schemas.microsoft.com/office/drawing/2014/main" id="{807C2AFE-78DD-409F-87F1-AC5DF8280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8FB989F-1C86-4F19-BE01-A492E5AB47FA}" type="slidenum">
              <a:rPr lang="zh-TW" altLang="en-US" smtClean="0"/>
              <a:t>27</a:t>
            </a:fld>
            <a:endParaRPr lang="zh-TW" altLang="en-US" dirty="0"/>
          </a:p>
        </p:txBody>
      </p:sp>
      <p:sp>
        <p:nvSpPr>
          <p:cNvPr id="21" name="圓角矩形 3">
            <a:extLst>
              <a:ext uri="{FF2B5EF4-FFF2-40B4-BE49-F238E27FC236}">
                <a16:creationId xmlns:a16="http://schemas.microsoft.com/office/drawing/2014/main" id="{B137FAD5-2AE8-47E2-8598-3101CA517256}"/>
              </a:ext>
            </a:extLst>
          </p:cNvPr>
          <p:cNvSpPr/>
          <p:nvPr/>
        </p:nvSpPr>
        <p:spPr>
          <a:xfrm>
            <a:off x="1610795" y="2308830"/>
            <a:ext cx="3189197" cy="389768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直行機車視線受阻</a:t>
            </a:r>
          </a:p>
        </p:txBody>
      </p:sp>
      <p:sp>
        <p:nvSpPr>
          <p:cNvPr id="22" name="圓角矩形 3">
            <a:extLst>
              <a:ext uri="{FF2B5EF4-FFF2-40B4-BE49-F238E27FC236}">
                <a16:creationId xmlns:a16="http://schemas.microsoft.com/office/drawing/2014/main" id="{41B42B23-85E7-4C08-AB6F-5DEFBF66F956}"/>
              </a:ext>
            </a:extLst>
          </p:cNvPr>
          <p:cNvSpPr/>
          <p:nvPr/>
        </p:nvSpPr>
        <p:spPr>
          <a:xfrm>
            <a:off x="7221697" y="2308830"/>
            <a:ext cx="3189197" cy="389768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左轉機車視線受阻</a:t>
            </a:r>
          </a:p>
        </p:txBody>
      </p:sp>
    </p:spTree>
    <p:extLst>
      <p:ext uri="{BB962C8B-B14F-4D97-AF65-F5344CB8AC3E}">
        <p14:creationId xmlns:p14="http://schemas.microsoft.com/office/powerpoint/2010/main" val="19318269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836A5D8-3469-409E-A658-30BACE7509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64" t="28886" r="27165" b="47556"/>
          <a:stretch/>
        </p:blipFill>
        <p:spPr>
          <a:xfrm>
            <a:off x="2293460" y="1964467"/>
            <a:ext cx="8002498" cy="4621390"/>
          </a:xfrm>
          <a:prstGeom prst="rect">
            <a:avLst/>
          </a:prstGeom>
          <a:noFill/>
          <a:ln w="44450">
            <a:noFill/>
            <a:headEnd type="none"/>
            <a:tailEnd type="triangle"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5EE50F1-A147-4651-9317-21C6F0C7B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左轉時視線受阻的因應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18CEE23-0C0E-4C48-BF2C-E71BD970B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騎士於路口左轉時，應先確認視線受阻處</a:t>
            </a:r>
            <a:r>
              <a:rPr lang="zh-TW" altLang="en-US" b="1" dirty="0">
                <a:solidFill>
                  <a:srgbClr val="FF0000"/>
                </a:solidFill>
              </a:rPr>
              <a:t>沒有來車再左轉</a:t>
            </a:r>
            <a:r>
              <a:rPr lang="zh-TW" altLang="en-US" dirty="0"/>
              <a:t>。</a:t>
            </a:r>
            <a:endParaRPr lang="en-US" altLang="zh-TW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F5807F8-274D-4A89-AF49-5F847D82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989F-1C86-4F19-BE01-A492E5AB47FA}" type="slidenum">
              <a:rPr lang="zh-TW" altLang="en-US" smtClean="0"/>
              <a:t>28</a:t>
            </a:fld>
            <a:endParaRPr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F25A4B5-EC18-442A-92FF-3C21A88BA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91504" y="3324470"/>
            <a:ext cx="511628" cy="1389755"/>
          </a:xfrm>
          <a:prstGeom prst="rect">
            <a:avLst/>
          </a:prstGeom>
        </p:spPr>
      </p:pic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90DA377A-422F-43E1-84BD-95AC8694BB58}"/>
              </a:ext>
            </a:extLst>
          </p:cNvPr>
          <p:cNvCxnSpPr>
            <a:cxnSpLocks/>
          </p:cNvCxnSpPr>
          <p:nvPr/>
        </p:nvCxnSpPr>
        <p:spPr>
          <a:xfrm flipH="1" flipV="1">
            <a:off x="2438400" y="3553067"/>
            <a:ext cx="5495396" cy="2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手繪多邊形: 圖案 13">
            <a:extLst>
              <a:ext uri="{FF2B5EF4-FFF2-40B4-BE49-F238E27FC236}">
                <a16:creationId xmlns:a16="http://schemas.microsoft.com/office/drawing/2014/main" id="{2B471194-6192-4000-816A-73DC31578092}"/>
              </a:ext>
            </a:extLst>
          </p:cNvPr>
          <p:cNvSpPr/>
          <p:nvPr/>
        </p:nvSpPr>
        <p:spPr>
          <a:xfrm>
            <a:off x="3241040" y="4257040"/>
            <a:ext cx="1676400" cy="295009"/>
          </a:xfrm>
          <a:custGeom>
            <a:avLst/>
            <a:gdLst>
              <a:gd name="connsiteX0" fmla="*/ 0 w 1676400"/>
              <a:gd name="connsiteY0" fmla="*/ 294640 h 295009"/>
              <a:gd name="connsiteX1" fmla="*/ 538480 w 1676400"/>
              <a:gd name="connsiteY1" fmla="*/ 279400 h 295009"/>
              <a:gd name="connsiteX2" fmla="*/ 1224280 w 1676400"/>
              <a:gd name="connsiteY2" fmla="*/ 193040 h 295009"/>
              <a:gd name="connsiteX3" fmla="*/ 1676400 w 1676400"/>
              <a:gd name="connsiteY3" fmla="*/ 0 h 29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6400" h="295009">
                <a:moveTo>
                  <a:pt x="0" y="294640"/>
                </a:moveTo>
                <a:cubicBezTo>
                  <a:pt x="167216" y="295486"/>
                  <a:pt x="334433" y="296333"/>
                  <a:pt x="538480" y="279400"/>
                </a:cubicBezTo>
                <a:cubicBezTo>
                  <a:pt x="742527" y="262467"/>
                  <a:pt x="1034627" y="239607"/>
                  <a:pt x="1224280" y="193040"/>
                </a:cubicBezTo>
                <a:cubicBezTo>
                  <a:pt x="1413933" y="146473"/>
                  <a:pt x="1545166" y="73236"/>
                  <a:pt x="1676400" y="0"/>
                </a:cubicBezTo>
              </a:path>
            </a:pathLst>
          </a:custGeom>
          <a:noFill/>
          <a:ln w="44450">
            <a:solidFill>
              <a:srgbClr val="0000FF"/>
            </a:solidFill>
            <a:prstDash val="dash"/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手繪多邊形: 圖案 14">
            <a:extLst>
              <a:ext uri="{FF2B5EF4-FFF2-40B4-BE49-F238E27FC236}">
                <a16:creationId xmlns:a16="http://schemas.microsoft.com/office/drawing/2014/main" id="{A9157DD7-642C-4A8B-BB06-489342A671F4}"/>
              </a:ext>
            </a:extLst>
          </p:cNvPr>
          <p:cNvSpPr/>
          <p:nvPr/>
        </p:nvSpPr>
        <p:spPr>
          <a:xfrm>
            <a:off x="4907280" y="2600960"/>
            <a:ext cx="515694" cy="1666240"/>
          </a:xfrm>
          <a:custGeom>
            <a:avLst/>
            <a:gdLst>
              <a:gd name="connsiteX0" fmla="*/ 0 w 497840"/>
              <a:gd name="connsiteY0" fmla="*/ 1087120 h 1087120"/>
              <a:gd name="connsiteX1" fmla="*/ 284480 w 497840"/>
              <a:gd name="connsiteY1" fmla="*/ 833120 h 1087120"/>
              <a:gd name="connsiteX2" fmla="*/ 452120 w 497840"/>
              <a:gd name="connsiteY2" fmla="*/ 477520 h 1087120"/>
              <a:gd name="connsiteX3" fmla="*/ 497840 w 497840"/>
              <a:gd name="connsiteY3" fmla="*/ 0 h 108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7840" h="1087120">
                <a:moveTo>
                  <a:pt x="0" y="1087120"/>
                </a:moveTo>
                <a:cubicBezTo>
                  <a:pt x="104563" y="1010920"/>
                  <a:pt x="209127" y="934720"/>
                  <a:pt x="284480" y="833120"/>
                </a:cubicBezTo>
                <a:cubicBezTo>
                  <a:pt x="359833" y="731520"/>
                  <a:pt x="416560" y="616373"/>
                  <a:pt x="452120" y="477520"/>
                </a:cubicBezTo>
                <a:cubicBezTo>
                  <a:pt x="487680" y="338667"/>
                  <a:pt x="492760" y="169333"/>
                  <a:pt x="497840" y="0"/>
                </a:cubicBezTo>
              </a:path>
            </a:pathLst>
          </a:custGeom>
          <a:noFill/>
          <a:ln w="44450">
            <a:solidFill>
              <a:srgbClr val="0000FF"/>
            </a:solidFill>
            <a:prstDash val="dash"/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C8476D66-1001-4674-8143-58CE1972437D}"/>
              </a:ext>
            </a:extLst>
          </p:cNvPr>
          <p:cNvCxnSpPr>
            <a:cxnSpLocks/>
          </p:cNvCxnSpPr>
          <p:nvPr/>
        </p:nvCxnSpPr>
        <p:spPr>
          <a:xfrm flipV="1">
            <a:off x="4907280" y="3234065"/>
            <a:ext cx="3234397" cy="1033136"/>
          </a:xfrm>
          <a:prstGeom prst="line">
            <a:avLst/>
          </a:prstGeom>
          <a:ln w="3175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F86CBF5-8857-4B30-A72D-2841C89BE25F}"/>
              </a:ext>
            </a:extLst>
          </p:cNvPr>
          <p:cNvSpPr txBox="1"/>
          <p:nvPr/>
        </p:nvSpPr>
        <p:spPr>
          <a:xfrm>
            <a:off x="8363534" y="3323530"/>
            <a:ext cx="956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看不見</a:t>
            </a:r>
          </a:p>
        </p:txBody>
      </p:sp>
      <p:sp>
        <p:nvSpPr>
          <p:cNvPr id="19" name="手繪多邊形: 圖案 18">
            <a:extLst>
              <a:ext uri="{FF2B5EF4-FFF2-40B4-BE49-F238E27FC236}">
                <a16:creationId xmlns:a16="http://schemas.microsoft.com/office/drawing/2014/main" id="{576A1CA9-F194-4C69-96CF-198FA176AD99}"/>
              </a:ext>
            </a:extLst>
          </p:cNvPr>
          <p:cNvSpPr/>
          <p:nvPr/>
        </p:nvSpPr>
        <p:spPr>
          <a:xfrm rot="12514852">
            <a:off x="5771978" y="3927520"/>
            <a:ext cx="343736" cy="544888"/>
          </a:xfrm>
          <a:custGeom>
            <a:avLst/>
            <a:gdLst>
              <a:gd name="connsiteX0" fmla="*/ 0 w 497840"/>
              <a:gd name="connsiteY0" fmla="*/ 1087120 h 1087120"/>
              <a:gd name="connsiteX1" fmla="*/ 284480 w 497840"/>
              <a:gd name="connsiteY1" fmla="*/ 833120 h 1087120"/>
              <a:gd name="connsiteX2" fmla="*/ 452120 w 497840"/>
              <a:gd name="connsiteY2" fmla="*/ 477520 h 1087120"/>
              <a:gd name="connsiteX3" fmla="*/ 497840 w 497840"/>
              <a:gd name="connsiteY3" fmla="*/ 0 h 108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7840" h="1087120">
                <a:moveTo>
                  <a:pt x="0" y="1087120"/>
                </a:moveTo>
                <a:cubicBezTo>
                  <a:pt x="104563" y="1010920"/>
                  <a:pt x="209127" y="934720"/>
                  <a:pt x="284480" y="833120"/>
                </a:cubicBezTo>
                <a:cubicBezTo>
                  <a:pt x="359833" y="731520"/>
                  <a:pt x="416560" y="616373"/>
                  <a:pt x="452120" y="477520"/>
                </a:cubicBezTo>
                <a:cubicBezTo>
                  <a:pt x="487680" y="338667"/>
                  <a:pt x="492760" y="169333"/>
                  <a:pt x="497840" y="0"/>
                </a:cubicBezTo>
              </a:path>
            </a:pathLst>
          </a:custGeom>
          <a:noFill/>
          <a:ln w="44450">
            <a:solidFill>
              <a:srgbClr val="00B050"/>
            </a:solidFill>
            <a:prstDash val="dash"/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77B9ADB4-B703-47B4-833A-1DDE5678D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139323" y="3928898"/>
            <a:ext cx="385677" cy="18158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EA2E8EE-31D1-4F78-BC0D-517062B7099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4624" y="4331501"/>
            <a:ext cx="254009" cy="46309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79E2281-8BD1-43C4-A8FF-028CCBD1580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24598" y="3338198"/>
            <a:ext cx="248133" cy="429738"/>
          </a:xfrm>
          <a:prstGeom prst="rect">
            <a:avLst/>
          </a:prstGeom>
        </p:spPr>
      </p:pic>
      <p:sp>
        <p:nvSpPr>
          <p:cNvPr id="17" name="等腰三角形 16">
            <a:extLst>
              <a:ext uri="{FF2B5EF4-FFF2-40B4-BE49-F238E27FC236}">
                <a16:creationId xmlns:a16="http://schemas.microsoft.com/office/drawing/2014/main" id="{69AFE831-3C58-4831-AA9F-BB4076B18DF3}"/>
              </a:ext>
            </a:extLst>
          </p:cNvPr>
          <p:cNvSpPr/>
          <p:nvPr/>
        </p:nvSpPr>
        <p:spPr>
          <a:xfrm rot="15610061">
            <a:off x="7144623" y="2598487"/>
            <a:ext cx="753665" cy="2177614"/>
          </a:xfrm>
          <a:prstGeom prst="triangle">
            <a:avLst>
              <a:gd name="adj" fmla="val 60566"/>
            </a:avLst>
          </a:prstGeom>
          <a:gradFill>
            <a:gsLst>
              <a:gs pos="1000">
                <a:schemeClr val="accent5">
                  <a:lumMod val="60000"/>
                  <a:lumOff val="40000"/>
                </a:schemeClr>
              </a:gs>
              <a:gs pos="0">
                <a:schemeClr val="accent5">
                  <a:lumMod val="75000"/>
                </a:schemeClr>
              </a:gs>
              <a:gs pos="93000">
                <a:schemeClr val="accent5">
                  <a:lumMod val="7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770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07565 -0.00926 L 0.10234 -0.0132 L 0.12787 -0.02384 L 0.14583 -0.03704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-185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-0.47227 4.44444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20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583 -0.03704 C 0.1569 -0.04931 0.1681 -0.06227 0.17474 -0.08033 C 0.19141 -0.11713 0.19284 -0.14931 0.19206 -0.18982 C 0.1918 -0.22847 0.19232 -0.26644 0.19232 -0.30486 C 0.19232 -0.32963 0.19284 -0.3544 0.1931 -0.37917 L 0.1931 -0.37894 " pathEditMode="relative" rAng="0" ptsTypes="AAAAAA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-1710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0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/>
      <p:bldP spid="18" grpId="1"/>
      <p:bldP spid="17" grpId="0" animBg="1"/>
      <p:bldP spid="17" grpId="1" animBg="1"/>
      <p:bldP spid="17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9646793" y="4547147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關心您</a:t>
            </a:r>
          </a:p>
        </p:txBody>
      </p:sp>
      <p:cxnSp>
        <p:nvCxnSpPr>
          <p:cNvPr id="10" name="直線接點 9"/>
          <p:cNvCxnSpPr>
            <a:cxnSpLocks/>
          </p:cNvCxnSpPr>
          <p:nvPr/>
        </p:nvCxnSpPr>
        <p:spPr>
          <a:xfrm>
            <a:off x="925041" y="5439488"/>
            <a:ext cx="10137524" cy="28150"/>
          </a:xfrm>
          <a:prstGeom prst="line">
            <a:avLst/>
          </a:prstGeom>
          <a:ln w="28575">
            <a:solidFill>
              <a:srgbClr val="4041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7021027" y="5669269"/>
            <a:ext cx="4154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>
                <a:solidFill>
                  <a:srgbClr val="E7E6E6">
                    <a:lumMod val="2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執行單位：             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詩柏夏廣告有限公司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890227" y="4127566"/>
            <a:ext cx="1338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E7E6E6">
                    <a:lumMod val="2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主辦單位</a:t>
            </a:r>
            <a:r>
              <a:rPr lang="zh-TW" altLang="en-US" dirty="0"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8CF3E61-7CCD-4D59-A5F0-1536241DC54A}"/>
              </a:ext>
            </a:extLst>
          </p:cNvPr>
          <p:cNvSpPr txBox="1"/>
          <p:nvPr/>
        </p:nvSpPr>
        <p:spPr>
          <a:xfrm>
            <a:off x="1890228" y="3455067"/>
            <a:ext cx="1338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>
                <a:solidFill>
                  <a:srgbClr val="E7E6E6">
                    <a:lumMod val="2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指導單位：                                                       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695A01C-A28D-49DD-92B3-F562A0619E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" t="30121" r="67424" b="33806"/>
          <a:stretch/>
        </p:blipFill>
        <p:spPr>
          <a:xfrm>
            <a:off x="3187982" y="3326904"/>
            <a:ext cx="710486" cy="62003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8825C2FC-945D-4E4B-96E6-8880516FB7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920" y="5604861"/>
            <a:ext cx="494378" cy="482925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6765FC45-C05C-4C84-9A89-8FA02B86411B}"/>
              </a:ext>
            </a:extLst>
          </p:cNvPr>
          <p:cNvSpPr txBox="1"/>
          <p:nvPr/>
        </p:nvSpPr>
        <p:spPr>
          <a:xfrm>
            <a:off x="1890227" y="4821479"/>
            <a:ext cx="1338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E7E6E6">
                    <a:lumMod val="2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承辦單位</a:t>
            </a:r>
            <a:r>
              <a:rPr lang="zh-TW" altLang="en-US" dirty="0"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4750FF02-74D6-4FBE-B7A3-CA8665842F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60"/>
          <a:stretch/>
        </p:blipFill>
        <p:spPr>
          <a:xfrm>
            <a:off x="3279422" y="4675560"/>
            <a:ext cx="669414" cy="632563"/>
          </a:xfrm>
          <a:prstGeom prst="rect">
            <a:avLst/>
          </a:prstGeom>
        </p:spPr>
      </p:pic>
      <p:pic>
        <p:nvPicPr>
          <p:cNvPr id="1026" name="Picture 2" descr="公路總局">
            <a:extLst>
              <a:ext uri="{FF2B5EF4-FFF2-40B4-BE49-F238E27FC236}">
                <a16:creationId xmlns:a16="http://schemas.microsoft.com/office/drawing/2014/main" id="{0102A80B-CD05-48CA-9FBD-F5AD46560D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3" r="72069" b="18953"/>
          <a:stretch/>
        </p:blipFill>
        <p:spPr bwMode="auto">
          <a:xfrm>
            <a:off x="3149352" y="4027038"/>
            <a:ext cx="1338828" cy="53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600573E-582E-46F4-B3A0-57F4DF9B83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975" y="491777"/>
            <a:ext cx="1977025" cy="3333357"/>
          </a:xfrm>
          <a:prstGeom prst="rect">
            <a:avLst/>
          </a:prstGeom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1869E2E1-DD79-45B5-9E4A-A9C2FD135288}"/>
              </a:ext>
            </a:extLst>
          </p:cNvPr>
          <p:cNvGrpSpPr>
            <a:grpSpLocks noChangeAspect="1"/>
          </p:cNvGrpSpPr>
          <p:nvPr/>
        </p:nvGrpSpPr>
        <p:grpSpPr>
          <a:xfrm>
            <a:off x="1999133" y="1241891"/>
            <a:ext cx="6417427" cy="1823051"/>
            <a:chOff x="3507047" y="1014458"/>
            <a:chExt cx="7939580" cy="2255462"/>
          </a:xfrm>
        </p:grpSpPr>
        <p:pic>
          <p:nvPicPr>
            <p:cNvPr id="17" name="圖片 16" descr="一張含有 文字, 時鐘 的圖片&#10;&#10;自動產生的描述">
              <a:extLst>
                <a:ext uri="{FF2B5EF4-FFF2-40B4-BE49-F238E27FC236}">
                  <a16:creationId xmlns:a16="http://schemas.microsoft.com/office/drawing/2014/main" id="{46AE6AA4-69BB-418F-991A-052034413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7047" y="1014458"/>
              <a:ext cx="5177906" cy="886627"/>
            </a:xfrm>
            <a:prstGeom prst="rect">
              <a:avLst/>
            </a:prstGeom>
          </p:spPr>
        </p:pic>
        <p:pic>
          <p:nvPicPr>
            <p:cNvPr id="19" name="圖片 18" descr="一張含有 文字, 時鐘 的圖片&#10;&#10;自動產生的描述">
              <a:extLst>
                <a:ext uri="{FF2B5EF4-FFF2-40B4-BE49-F238E27FC236}">
                  <a16:creationId xmlns:a16="http://schemas.microsoft.com/office/drawing/2014/main" id="{FB226590-356E-4717-8F65-20C2231AE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8720" y="2285045"/>
              <a:ext cx="5177907" cy="984875"/>
            </a:xfrm>
            <a:prstGeom prst="rect">
              <a:avLst/>
            </a:prstGeom>
          </p:spPr>
        </p:pic>
      </p:grp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DD86ADF-33F2-4B37-A336-EC62E82B747D}"/>
              </a:ext>
            </a:extLst>
          </p:cNvPr>
          <p:cNvSpPr txBox="1"/>
          <p:nvPr/>
        </p:nvSpPr>
        <p:spPr>
          <a:xfrm>
            <a:off x="1456799" y="6283870"/>
            <a:ext cx="4723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E7E6E6">
                    <a:lumMod val="2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宣導影片下載網址：</a:t>
            </a:r>
            <a:r>
              <a:rPr lang="en-US" altLang="zh-TW" dirty="0"/>
              <a:t>https://reurl.cc/gz5EbL</a:t>
            </a:r>
            <a:endParaRPr lang="zh-TW" altLang="en-US" dirty="0"/>
          </a:p>
        </p:txBody>
      </p:sp>
      <p:sp>
        <p:nvSpPr>
          <p:cNvPr id="3" name="AutoShape 2" descr="公路總局交通部公路總局-全球資訊網– Steur">
            <a:extLst>
              <a:ext uri="{FF2B5EF4-FFF2-40B4-BE49-F238E27FC236}">
                <a16:creationId xmlns:a16="http://schemas.microsoft.com/office/drawing/2014/main" id="{81774995-DB38-4C28-A0D8-B44647CA6C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4793DAA0-D327-431C-82A6-34ACB736A0D2}"/>
              </a:ext>
            </a:extLst>
          </p:cNvPr>
          <p:cNvSpPr txBox="1"/>
          <p:nvPr/>
        </p:nvSpPr>
        <p:spPr>
          <a:xfrm>
            <a:off x="3948836" y="3449655"/>
            <a:ext cx="2147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交通部道安委員會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5A678DF-29F7-4CD6-89F2-42D636576288}"/>
              </a:ext>
            </a:extLst>
          </p:cNvPr>
          <p:cNvSpPr txBox="1"/>
          <p:nvPr/>
        </p:nvSpPr>
        <p:spPr>
          <a:xfrm>
            <a:off x="4419600" y="4094786"/>
            <a:ext cx="182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交通部公路總局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1FA82C84-4CA1-462D-9BD0-85ECED1DC676}"/>
              </a:ext>
            </a:extLst>
          </p:cNvPr>
          <p:cNvSpPr txBox="1"/>
          <p:nvPr/>
        </p:nvSpPr>
        <p:spPr>
          <a:xfrm>
            <a:off x="3948836" y="4811200"/>
            <a:ext cx="18357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臺北市區監理所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DD16F065-3167-4EF9-8531-C585A40E74CB}"/>
              </a:ext>
            </a:extLst>
          </p:cNvPr>
          <p:cNvSpPr txBox="1"/>
          <p:nvPr/>
        </p:nvSpPr>
        <p:spPr>
          <a:xfrm>
            <a:off x="6573520" y="6283870"/>
            <a:ext cx="436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E7E6E6">
                    <a:lumMod val="2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教案下載網址</a:t>
            </a:r>
            <a:r>
              <a:rPr lang="zh-TW" altLang="en-US"/>
              <a:t>： </a:t>
            </a:r>
            <a:r>
              <a:rPr lang="en-US" altLang="zh-TW"/>
              <a:t>https</a:t>
            </a:r>
            <a:r>
              <a:rPr lang="en-US" altLang="zh-TW" dirty="0"/>
              <a:t>://</a:t>
            </a:r>
            <a:r>
              <a:rPr lang="en-US" altLang="zh-TW"/>
              <a:t>reurl.</a:t>
            </a:r>
            <a:r>
              <a:rPr lang="en-US" altLang="zh-TW" dirty="0"/>
              <a:t>cc</a:t>
            </a:r>
            <a:r>
              <a:rPr lang="en-US" altLang="zh-TW"/>
              <a:t>/jg0EWy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32230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101F0E9A-4C0F-4E69-B7D7-C8726820C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225615"/>
            <a:ext cx="7842504" cy="237226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zh-TW" altLang="en-US" dirty="0"/>
              <a:t>未依規定兩段式左轉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的</a:t>
            </a:r>
            <a:r>
              <a:rPr lang="zh-TW" altLang="en-US" dirty="0">
                <a:solidFill>
                  <a:srgbClr val="FF0000"/>
                </a:solidFill>
              </a:rPr>
              <a:t>危險問題</a:t>
            </a:r>
            <a:r>
              <a:rPr lang="zh-TW" altLang="en-US" dirty="0"/>
              <a:t>和</a:t>
            </a:r>
            <a:r>
              <a:rPr lang="zh-TW" altLang="en-US" dirty="0">
                <a:solidFill>
                  <a:srgbClr val="FF0000"/>
                </a:solidFill>
              </a:rPr>
              <a:t>正確駕駛行為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ED87914-99A4-4402-A0F0-4D7B8A205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56" y="6401117"/>
            <a:ext cx="2743200" cy="365125"/>
          </a:xfrm>
        </p:spPr>
        <p:txBody>
          <a:bodyPr/>
          <a:lstStyle/>
          <a:p>
            <a:fld id="{C8FB989F-1C86-4F19-BE01-A492E5AB47FA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6974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EA81503E-2171-4436-B469-007A75ECE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dirty="0"/>
              <a:t>什麼是兩段式左轉</a:t>
            </a:r>
            <a:r>
              <a:rPr lang="zh-TW" altLang="en-US" dirty="0"/>
              <a:t>？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414DD5C6-B0DD-4330-A622-229E656F0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284" y="1147785"/>
            <a:ext cx="11415250" cy="4908602"/>
          </a:xfrm>
        </p:spPr>
        <p:txBody>
          <a:bodyPr>
            <a:normAutofit/>
          </a:bodyPr>
          <a:lstStyle/>
          <a:p>
            <a:r>
              <a:rPr kumimoji="1" lang="zh-TW" altLang="en-US" sz="2800" dirty="0"/>
              <a:t>機車左轉時，應先行駛至右前方路口的待轉區，等待號誌變換為綠燈，才可以繼續行駛。</a:t>
            </a:r>
            <a:endParaRPr lang="zh-TW" altLang="en-US" sz="2800" dirty="0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DBA5A04A-D6FE-4582-85F6-87F8A8405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98" t="28331" r="38737" b="44366"/>
          <a:stretch/>
        </p:blipFill>
        <p:spPr>
          <a:xfrm>
            <a:off x="4978098" y="1798373"/>
            <a:ext cx="4984434" cy="4770700"/>
          </a:xfrm>
          <a:prstGeom prst="rect">
            <a:avLst/>
          </a:prstGeom>
          <a:ln>
            <a:noFill/>
          </a:ln>
        </p:spPr>
      </p:pic>
      <p:sp>
        <p:nvSpPr>
          <p:cNvPr id="22" name="手繪多邊形 12">
            <a:extLst>
              <a:ext uri="{FF2B5EF4-FFF2-40B4-BE49-F238E27FC236}">
                <a16:creationId xmlns:a16="http://schemas.microsoft.com/office/drawing/2014/main" id="{B95CE9A5-AE86-4041-A69C-1EAF124BD6FE}"/>
              </a:ext>
            </a:extLst>
          </p:cNvPr>
          <p:cNvSpPr/>
          <p:nvPr/>
        </p:nvSpPr>
        <p:spPr>
          <a:xfrm>
            <a:off x="8091863" y="3480881"/>
            <a:ext cx="618909" cy="2575506"/>
          </a:xfrm>
          <a:custGeom>
            <a:avLst/>
            <a:gdLst>
              <a:gd name="connsiteX0" fmla="*/ 17892 w 545203"/>
              <a:gd name="connsiteY0" fmla="*/ 3581400 h 3581400"/>
              <a:gd name="connsiteX1" fmla="*/ 55992 w 545203"/>
              <a:gd name="connsiteY1" fmla="*/ 1800225 h 3581400"/>
              <a:gd name="connsiteX2" fmla="*/ 484617 w 545203"/>
              <a:gd name="connsiteY2" fmla="*/ 1276350 h 3581400"/>
              <a:gd name="connsiteX3" fmla="*/ 532242 w 545203"/>
              <a:gd name="connsiteY3" fmla="*/ 0 h 3581400"/>
              <a:gd name="connsiteX0" fmla="*/ 17892 w 666944"/>
              <a:gd name="connsiteY0" fmla="*/ 3548400 h 3548400"/>
              <a:gd name="connsiteX1" fmla="*/ 55992 w 666944"/>
              <a:gd name="connsiteY1" fmla="*/ 1767225 h 3548400"/>
              <a:gd name="connsiteX2" fmla="*/ 484617 w 666944"/>
              <a:gd name="connsiteY2" fmla="*/ 1243350 h 3548400"/>
              <a:gd name="connsiteX3" fmla="*/ 665488 w 666944"/>
              <a:gd name="connsiteY3" fmla="*/ 0 h 3548400"/>
              <a:gd name="connsiteX0" fmla="*/ 2757 w 651809"/>
              <a:gd name="connsiteY0" fmla="*/ 3548400 h 3548400"/>
              <a:gd name="connsiteX1" fmla="*/ 151894 w 651809"/>
              <a:gd name="connsiteY1" fmla="*/ 1849730 h 3548400"/>
              <a:gd name="connsiteX2" fmla="*/ 469482 w 651809"/>
              <a:gd name="connsiteY2" fmla="*/ 1243350 h 3548400"/>
              <a:gd name="connsiteX3" fmla="*/ 650353 w 651809"/>
              <a:gd name="connsiteY3" fmla="*/ 0 h 3548400"/>
              <a:gd name="connsiteX0" fmla="*/ 9696 w 558813"/>
              <a:gd name="connsiteY0" fmla="*/ 4092926 h 4092926"/>
              <a:gd name="connsiteX1" fmla="*/ 58898 w 558813"/>
              <a:gd name="connsiteY1" fmla="*/ 1849730 h 4092926"/>
              <a:gd name="connsiteX2" fmla="*/ 376486 w 558813"/>
              <a:gd name="connsiteY2" fmla="*/ 1243350 h 4092926"/>
              <a:gd name="connsiteX3" fmla="*/ 557357 w 558813"/>
              <a:gd name="connsiteY3" fmla="*/ 0 h 4092926"/>
              <a:gd name="connsiteX0" fmla="*/ 5029 w 554146"/>
              <a:gd name="connsiteY0" fmla="*/ 4092926 h 4092926"/>
              <a:gd name="connsiteX1" fmla="*/ 87543 w 554146"/>
              <a:gd name="connsiteY1" fmla="*/ 2163245 h 4092926"/>
              <a:gd name="connsiteX2" fmla="*/ 371819 w 554146"/>
              <a:gd name="connsiteY2" fmla="*/ 1243350 h 4092926"/>
              <a:gd name="connsiteX3" fmla="*/ 552690 w 554146"/>
              <a:gd name="connsiteY3" fmla="*/ 0 h 4092926"/>
              <a:gd name="connsiteX0" fmla="*/ 4646 w 553468"/>
              <a:gd name="connsiteY0" fmla="*/ 4092926 h 4092926"/>
              <a:gd name="connsiteX1" fmla="*/ 87160 w 553468"/>
              <a:gd name="connsiteY1" fmla="*/ 2163245 h 4092926"/>
              <a:gd name="connsiteX2" fmla="*/ 338124 w 553468"/>
              <a:gd name="connsiteY2" fmla="*/ 1292852 h 4092926"/>
              <a:gd name="connsiteX3" fmla="*/ 552307 w 553468"/>
              <a:gd name="connsiteY3" fmla="*/ 0 h 4092926"/>
              <a:gd name="connsiteX0" fmla="*/ 5542 w 554364"/>
              <a:gd name="connsiteY0" fmla="*/ 4092926 h 4092926"/>
              <a:gd name="connsiteX1" fmla="*/ 76952 w 554364"/>
              <a:gd name="connsiteY1" fmla="*/ 2443758 h 4092926"/>
              <a:gd name="connsiteX2" fmla="*/ 339020 w 554364"/>
              <a:gd name="connsiteY2" fmla="*/ 1292852 h 4092926"/>
              <a:gd name="connsiteX3" fmla="*/ 553203 w 554364"/>
              <a:gd name="connsiteY3" fmla="*/ 0 h 4092926"/>
              <a:gd name="connsiteX0" fmla="*/ 5542 w 653858"/>
              <a:gd name="connsiteY0" fmla="*/ 4043424 h 4043424"/>
              <a:gd name="connsiteX1" fmla="*/ 76952 w 653858"/>
              <a:gd name="connsiteY1" fmla="*/ 2394256 h 4043424"/>
              <a:gd name="connsiteX2" fmla="*/ 339020 w 653858"/>
              <a:gd name="connsiteY2" fmla="*/ 1243350 h 4043424"/>
              <a:gd name="connsiteX3" fmla="*/ 653137 w 653858"/>
              <a:gd name="connsiteY3" fmla="*/ 0 h 4043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858" h="4043424">
                <a:moveTo>
                  <a:pt x="5542" y="4043424"/>
                </a:moveTo>
                <a:cubicBezTo>
                  <a:pt x="-14302" y="3344924"/>
                  <a:pt x="21372" y="2860935"/>
                  <a:pt x="76952" y="2394256"/>
                </a:cubicBezTo>
                <a:cubicBezTo>
                  <a:pt x="132532" y="1927577"/>
                  <a:pt x="259645" y="1543387"/>
                  <a:pt x="339020" y="1243350"/>
                </a:cubicBezTo>
                <a:cubicBezTo>
                  <a:pt x="418395" y="943312"/>
                  <a:pt x="669012" y="488156"/>
                  <a:pt x="653137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0000"/>
              </a:solidFill>
            </a:endParaRPr>
          </a:p>
        </p:txBody>
      </p: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6D83FDC4-818D-49B7-A28F-B9408C496260}"/>
              </a:ext>
            </a:extLst>
          </p:cNvPr>
          <p:cNvCxnSpPr>
            <a:cxnSpLocks/>
          </p:cNvCxnSpPr>
          <p:nvPr/>
        </p:nvCxnSpPr>
        <p:spPr>
          <a:xfrm flipH="1" flipV="1">
            <a:off x="5558044" y="3333199"/>
            <a:ext cx="2959976" cy="297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圖片 22">
            <a:extLst>
              <a:ext uri="{FF2B5EF4-FFF2-40B4-BE49-F238E27FC236}">
                <a16:creationId xmlns:a16="http://schemas.microsoft.com/office/drawing/2014/main" id="{FAAFA4CF-579A-42D3-9B98-2589304C311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85124" y="6020838"/>
            <a:ext cx="213478" cy="369720"/>
          </a:xfrm>
          <a:prstGeom prst="rect">
            <a:avLst/>
          </a:prstGeom>
        </p:spPr>
      </p:pic>
      <p:pic>
        <p:nvPicPr>
          <p:cNvPr id="25" name="圖片 24" descr="65條_遵20-Model">
            <a:extLst>
              <a:ext uri="{FF2B5EF4-FFF2-40B4-BE49-F238E27FC236}">
                <a16:creationId xmlns:a16="http://schemas.microsoft.com/office/drawing/2014/main" id="{401F1EF7-4AD4-4168-B95F-21A56974888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56342" y="5850038"/>
            <a:ext cx="629917" cy="62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9280C24-8E33-45AC-90DC-A3CAA70C3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462203" y="2095680"/>
            <a:ext cx="1037138" cy="540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EA2ECC8-DD3F-4358-A063-A25E20B277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>
            <a:off x="8486116" y="5246491"/>
            <a:ext cx="1052265" cy="5400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F523F9F-3A09-4625-A9A6-18B72A29BC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6115" y="5246532"/>
            <a:ext cx="1052265" cy="54787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45574A5D-DC02-4A60-8929-3AF4F8A9170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8462201" y="2095675"/>
            <a:ext cx="1037145" cy="54000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7B19EDAD-F2B5-437F-BF7F-E8F0887F81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6114" y="5246490"/>
            <a:ext cx="1053867" cy="54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3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L -0.00013 0.00046 C -0.00013 -0.00324 -0.00026 -0.00648 -0.00039 -0.00972 C -0.00052 -0.01227 -0.00078 -0.01528 -0.00078 -0.01782 C -0.00078 -0.04097 -0.00117 -0.03542 -0.00013 -0.04653 C -1.875E-6 -0.04838 0.00013 -0.05069 0.00026 -0.05278 C 0.00039 -0.05532 0.00091 -0.05764 0.00091 -0.06065 L 0.00091 -0.07407 L 0.00482 -0.16273 L 0.01563 -0.23704 L 0.03216 -0.30995 L 0.04766 -0.36898 L 0.05078 -0.4037 L 0.04987 -0.41875 " pathEditMode="relative" rAng="0" ptsTypes="AAAAAAAAAAAA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2090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-5400000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3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3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3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3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4987 -0.41875 L -0.25534 -0.4192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6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8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內容版面配置區 5"/>
          <p:cNvPicPr>
            <a:picLocks noChangeAspect="1"/>
          </p:cNvPicPr>
          <p:nvPr/>
        </p:nvPicPr>
        <p:blipFill rotWithShape="1">
          <a:blip r:embed="rId3" cstate="print"/>
          <a:srcRect l="31263" t="30227" r="31256" b="25174"/>
          <a:stretch/>
        </p:blipFill>
        <p:spPr bwMode="auto">
          <a:xfrm>
            <a:off x="7428774" y="1197012"/>
            <a:ext cx="4388744" cy="553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27428A0B-E8BD-4064-81F4-59406B775A53}"/>
              </a:ext>
            </a:extLst>
          </p:cNvPr>
          <p:cNvCxnSpPr>
            <a:cxnSpLocks/>
          </p:cNvCxnSpPr>
          <p:nvPr/>
        </p:nvCxnSpPr>
        <p:spPr>
          <a:xfrm>
            <a:off x="11292840" y="4647069"/>
            <a:ext cx="0" cy="1770480"/>
          </a:xfrm>
          <a:prstGeom prst="line">
            <a:avLst/>
          </a:prstGeom>
          <a:ln w="1270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標題 3"/>
          <p:cNvSpPr>
            <a:spLocks noGrp="1"/>
          </p:cNvSpPr>
          <p:nvPr>
            <p:ph type="title"/>
          </p:nvPr>
        </p:nvSpPr>
        <p:spPr>
          <a:xfrm>
            <a:off x="452283" y="136527"/>
            <a:ext cx="11415251" cy="816430"/>
          </a:xfrm>
        </p:spPr>
        <p:txBody>
          <a:bodyPr>
            <a:normAutofit/>
          </a:bodyPr>
          <a:lstStyle/>
          <a:p>
            <a:r>
              <a:rPr lang="zh-TW" altLang="en-US" dirty="0"/>
              <a:t>何時須兩段式左轉？</a:t>
            </a:r>
          </a:p>
        </p:txBody>
      </p:sp>
      <p:sp>
        <p:nvSpPr>
          <p:cNvPr id="23" name="內容版面配置區 4"/>
          <p:cNvSpPr>
            <a:spLocks noGrp="1"/>
          </p:cNvSpPr>
          <p:nvPr>
            <p:ph idx="1"/>
          </p:nvPr>
        </p:nvSpPr>
        <p:spPr>
          <a:xfrm>
            <a:off x="452438" y="1147763"/>
            <a:ext cx="7312298" cy="4908550"/>
          </a:xfrm>
        </p:spPr>
        <p:txBody>
          <a:bodyPr>
            <a:normAutofit/>
          </a:bodyPr>
          <a:lstStyle/>
          <a:p>
            <a:r>
              <a:rPr lang="zh-TW" altLang="en-US" dirty="0"/>
              <a:t>情境 </a:t>
            </a:r>
            <a:r>
              <a:rPr lang="en-US" altLang="zh-TW" dirty="0"/>
              <a:t>1</a:t>
            </a:r>
            <a:r>
              <a:rPr lang="zh-TW" altLang="en-US" dirty="0"/>
              <a:t>：</a:t>
            </a:r>
            <a:endParaRPr lang="en-US" altLang="zh-TW" dirty="0"/>
          </a:p>
          <a:p>
            <a:pPr lvl="1"/>
            <a:r>
              <a:rPr lang="zh-TW" altLang="en-US" sz="2400" dirty="0"/>
              <a:t>內側車道繪製</a:t>
            </a:r>
            <a:r>
              <a:rPr lang="zh-TW" altLang="en-US" sz="2400" b="1" dirty="0">
                <a:solidFill>
                  <a:srgbClr val="FF0000"/>
                </a:solidFill>
              </a:rPr>
              <a:t>「禁行機車」標字</a:t>
            </a:r>
            <a:r>
              <a:rPr lang="zh-TW" altLang="en-US" sz="2400" dirty="0"/>
              <a:t>時。</a:t>
            </a:r>
            <a:endParaRPr lang="en-US" altLang="zh-TW" sz="2400" dirty="0"/>
          </a:p>
          <a:p>
            <a:pPr lvl="1"/>
            <a:r>
              <a:rPr lang="zh-TW" altLang="en-US" sz="2400" dirty="0"/>
              <a:t>道路設有</a:t>
            </a:r>
            <a:r>
              <a:rPr lang="zh-TW" altLang="en-US" sz="2400" b="1" dirty="0">
                <a:solidFill>
                  <a:srgbClr val="FF0000"/>
                </a:solidFill>
              </a:rPr>
              <a:t>內側車道</a:t>
            </a:r>
            <a:r>
              <a:rPr lang="en-US" altLang="zh-TW" sz="2400" b="1" dirty="0">
                <a:solidFill>
                  <a:srgbClr val="FF0000"/>
                </a:solidFill>
              </a:rPr>
              <a:t>(</a:t>
            </a:r>
            <a:r>
              <a:rPr lang="zh-TW" altLang="en-US" sz="2400" b="1" dirty="0">
                <a:solidFill>
                  <a:srgbClr val="FF0000"/>
                </a:solidFill>
              </a:rPr>
              <a:t>快車道</a:t>
            </a:r>
            <a:r>
              <a:rPr lang="en-US" altLang="zh-TW" sz="2400" b="1" dirty="0">
                <a:solidFill>
                  <a:srgbClr val="FF0000"/>
                </a:solidFill>
              </a:rPr>
              <a:t>)</a:t>
            </a:r>
            <a:r>
              <a:rPr lang="zh-TW" altLang="en-US" sz="2400" b="1" dirty="0">
                <a:solidFill>
                  <a:srgbClr val="FF0000"/>
                </a:solidFill>
              </a:rPr>
              <a:t>禁行機車標誌</a:t>
            </a:r>
            <a:r>
              <a:rPr lang="zh-TW" altLang="en-US" sz="2400" dirty="0"/>
              <a:t>時。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8618D2A-9D34-4851-9A2C-872B6E180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8FB989F-1C86-4F19-BE01-A492E5AB47FA}" type="slidenum">
              <a:rPr lang="zh-TW" altLang="en-US" smtClean="0"/>
              <a:pPr/>
              <a:t>5</a:t>
            </a:fld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2E44283-2004-4762-A103-3E37B5406E61}"/>
              </a:ext>
            </a:extLst>
          </p:cNvPr>
          <p:cNvSpPr/>
          <p:nvPr/>
        </p:nvSpPr>
        <p:spPr>
          <a:xfrm>
            <a:off x="9612986" y="5526783"/>
            <a:ext cx="324000" cy="115041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8129CEBB-A646-44A8-BF95-399A73A6FA30}"/>
              </a:ext>
            </a:extLst>
          </p:cNvPr>
          <p:cNvGrpSpPr/>
          <p:nvPr/>
        </p:nvGrpSpPr>
        <p:grpSpPr>
          <a:xfrm>
            <a:off x="1008293" y="2659594"/>
            <a:ext cx="5754057" cy="3794758"/>
            <a:chOff x="1948467" y="2969553"/>
            <a:chExt cx="4049652" cy="2949728"/>
          </a:xfrm>
        </p:grpSpPr>
        <p:pic>
          <p:nvPicPr>
            <p:cNvPr id="16" name="Picture 4" descr="ç¸éåç">
              <a:extLst>
                <a:ext uri="{FF2B5EF4-FFF2-40B4-BE49-F238E27FC236}">
                  <a16:creationId xmlns:a16="http://schemas.microsoft.com/office/drawing/2014/main" id="{B27DAD38-6524-4BE2-AE92-65D536DF35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97" t="1221" r="52872"/>
            <a:stretch/>
          </p:blipFill>
          <p:spPr bwMode="auto">
            <a:xfrm>
              <a:off x="2047823" y="3021435"/>
              <a:ext cx="1700869" cy="2833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071792CA-DF44-495E-8214-DD3736AC5F5A}"/>
                </a:ext>
              </a:extLst>
            </p:cNvPr>
            <p:cNvSpPr/>
            <p:nvPr/>
          </p:nvSpPr>
          <p:spPr>
            <a:xfrm>
              <a:off x="1948467" y="2969553"/>
              <a:ext cx="4049652" cy="294972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pic>
          <p:nvPicPr>
            <p:cNvPr id="18" name="Picture 11" descr="ãç¦è¡æ©è»æ¨èªãçåçæå°çµæ">
              <a:extLst>
                <a:ext uri="{FF2B5EF4-FFF2-40B4-BE49-F238E27FC236}">
                  <a16:creationId xmlns:a16="http://schemas.microsoft.com/office/drawing/2014/main" id="{608A66F6-FA5C-492C-ADD5-230E362BA4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6480" y="3023187"/>
              <a:ext cx="2112962" cy="2819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9D187365-4D8F-46EA-96D0-95325BE3086D}"/>
              </a:ext>
            </a:extLst>
          </p:cNvPr>
          <p:cNvCxnSpPr>
            <a:cxnSpLocks/>
            <a:stCxn id="14" idx="1"/>
            <a:endCxn id="17" idx="3"/>
          </p:cNvCxnSpPr>
          <p:nvPr/>
        </p:nvCxnSpPr>
        <p:spPr>
          <a:xfrm flipH="1" flipV="1">
            <a:off x="6762350" y="4556973"/>
            <a:ext cx="2850636" cy="154501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9693539" y="5724736"/>
            <a:ext cx="201116" cy="692813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9585153" y="5557491"/>
            <a:ext cx="2961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禁</a:t>
            </a:r>
            <a:endParaRPr lang="en-US" altLang="zh-TW" sz="16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</a:t>
            </a:r>
            <a:endParaRPr lang="en-US" altLang="zh-TW" sz="16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</a:t>
            </a:r>
            <a:endParaRPr lang="en-US" altLang="zh-TW" sz="16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車</a:t>
            </a:r>
          </a:p>
        </p:txBody>
      </p:sp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80D527A9-D993-4677-9310-8D1D4D18AC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674" y="3615678"/>
            <a:ext cx="1096820" cy="10787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矩形: 圓角 6">
            <a:extLst>
              <a:ext uri="{FF2B5EF4-FFF2-40B4-BE49-F238E27FC236}">
                <a16:creationId xmlns:a16="http://schemas.microsoft.com/office/drawing/2014/main" id="{E8D01004-9321-4F69-B9E9-F27AD2AB7873}"/>
              </a:ext>
            </a:extLst>
          </p:cNvPr>
          <p:cNvSpPr/>
          <p:nvPr/>
        </p:nvSpPr>
        <p:spPr>
          <a:xfrm>
            <a:off x="10932773" y="4758038"/>
            <a:ext cx="711200" cy="135425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32EDF4B-623A-4D67-B775-694F5A169509}"/>
              </a:ext>
            </a:extLst>
          </p:cNvPr>
          <p:cNvSpPr txBox="1"/>
          <p:nvPr/>
        </p:nvSpPr>
        <p:spPr>
          <a:xfrm>
            <a:off x="10906404" y="4816895"/>
            <a:ext cx="738664" cy="123552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機車禁行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dist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快車道</a:t>
            </a:r>
          </a:p>
        </p:txBody>
      </p: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BE9631E3-DF33-4A66-9305-F40E267D097D}"/>
              </a:ext>
            </a:extLst>
          </p:cNvPr>
          <p:cNvCxnSpPr>
            <a:cxnSpLocks/>
            <a:endCxn id="17" idx="3"/>
          </p:cNvCxnSpPr>
          <p:nvPr/>
        </p:nvCxnSpPr>
        <p:spPr>
          <a:xfrm flipH="1" flipV="1">
            <a:off x="6762350" y="4556973"/>
            <a:ext cx="3996880" cy="42493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1026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559CC8D4-4F6A-49FE-8A3E-57579C06E7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34" t="28358" r="26250" b="10554"/>
          <a:stretch/>
        </p:blipFill>
        <p:spPr>
          <a:xfrm>
            <a:off x="729817" y="1782018"/>
            <a:ext cx="6951143" cy="4471604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何時須兩段式左轉？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情境 </a:t>
            </a:r>
            <a:r>
              <a:rPr lang="en-US" altLang="zh-TW" dirty="0"/>
              <a:t>2</a:t>
            </a:r>
            <a:r>
              <a:rPr lang="zh-TW" altLang="en-US" dirty="0"/>
              <a:t>：當路口</a:t>
            </a:r>
            <a:r>
              <a:rPr lang="zh-TW" altLang="en-US" b="1" dirty="0">
                <a:solidFill>
                  <a:srgbClr val="FF0000"/>
                </a:solidFill>
              </a:rPr>
              <a:t>有機慢車兩段左轉標誌</a:t>
            </a:r>
            <a:r>
              <a:rPr lang="zh-TW" altLang="en-US" dirty="0"/>
              <a:t>時。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676A64A-D844-9841-90DE-CA06AEE6D8F6}"/>
              </a:ext>
            </a:extLst>
          </p:cNvPr>
          <p:cNvSpPr/>
          <p:nvPr/>
        </p:nvSpPr>
        <p:spPr>
          <a:xfrm>
            <a:off x="8714076" y="1956116"/>
            <a:ext cx="2493048" cy="4295099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16730CF3-B3DB-8F4C-8FD5-832A3886E603}"/>
              </a:ext>
            </a:extLst>
          </p:cNvPr>
          <p:cNvSpPr/>
          <p:nvPr/>
        </p:nvSpPr>
        <p:spPr>
          <a:xfrm>
            <a:off x="4361824" y="2255683"/>
            <a:ext cx="900473" cy="88812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A3368368-1DF8-8244-892A-5918627639D6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5227516" y="2842617"/>
            <a:ext cx="3486560" cy="12610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2970B82-673A-450F-AD72-3120B0F17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989F-1C86-4F19-BE01-A492E5AB47FA}" type="slidenum">
              <a:rPr lang="zh-TW" altLang="en-US" smtClean="0"/>
              <a:t>6</a:t>
            </a:fld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C3AA0F2-F6C2-4D6F-987F-D6DE7921AB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7" t="18132" r="1991" b="19450"/>
          <a:stretch/>
        </p:blipFill>
        <p:spPr>
          <a:xfrm rot="5400000">
            <a:off x="8104128" y="3187967"/>
            <a:ext cx="3756143" cy="183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59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871A84F3-0ACB-49A4-9AC2-F6EB72EB9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283" y="136527"/>
            <a:ext cx="11415251" cy="81643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機車未依規定兩段式左轉與同向直行汽車發生事故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DF26A92-64ED-4535-B40E-3CFA7E847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438" y="1147763"/>
            <a:ext cx="9687242" cy="4908550"/>
          </a:xfrm>
        </p:spPr>
        <p:txBody>
          <a:bodyPr/>
          <a:lstStyle/>
          <a:p>
            <a:r>
              <a:rPr lang="zh-TW" altLang="en-US" dirty="0"/>
              <a:t>機車在須兩段式左轉的路口</a:t>
            </a:r>
            <a:r>
              <a:rPr lang="zh-TW" altLang="en-US" b="1" dirty="0">
                <a:solidFill>
                  <a:srgbClr val="FF0000"/>
                </a:solidFill>
              </a:rPr>
              <a:t>未依規定兩段式左轉</a:t>
            </a:r>
            <a:r>
              <a:rPr lang="zh-TW" altLang="en-US" dirty="0"/>
              <a:t>，與</a:t>
            </a:r>
            <a:r>
              <a:rPr lang="zh-TW" altLang="en-US" b="1" dirty="0">
                <a:solidFill>
                  <a:srgbClr val="FF0000"/>
                </a:solidFill>
              </a:rPr>
              <a:t>同向直行汽車</a:t>
            </a:r>
            <a:r>
              <a:rPr lang="zh-TW" altLang="en-US" dirty="0"/>
              <a:t>發生事故。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36ABC52-DA7E-427B-9E4C-707A27978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74E1D9F-E4BC-4927-97D9-AD3E6141CB06}" type="slidenum">
              <a:rPr lang="zh-TW" altLang="en-US" smtClean="0"/>
              <a:pPr/>
              <a:t>7</a:t>
            </a:fld>
            <a:endParaRPr lang="zh-TW" altLang="en-US" dirty="0"/>
          </a:p>
        </p:txBody>
      </p:sp>
      <p:pic>
        <p:nvPicPr>
          <p:cNvPr id="15" name="12532921439078">
            <a:hlinkClick r:id="" action="ppaction://media"/>
            <a:extLst>
              <a:ext uri="{FF2B5EF4-FFF2-40B4-BE49-F238E27FC236}">
                <a16:creationId xmlns:a16="http://schemas.microsoft.com/office/drawing/2014/main" id="{9208E9EA-9902-4D8C-A8DD-680A233D90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4042" y="2285928"/>
            <a:ext cx="6182581" cy="4121221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3F9E681-FDEB-4C90-A1F6-15502309E3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05" t="34963" r="17679" b="27556"/>
          <a:stretch/>
        </p:blipFill>
        <p:spPr>
          <a:xfrm>
            <a:off x="6945506" y="1799445"/>
            <a:ext cx="4922028" cy="4922028"/>
          </a:xfrm>
          <a:prstGeom prst="rect">
            <a:avLst/>
          </a:prstGeom>
        </p:spPr>
      </p:pic>
      <p:pic>
        <p:nvPicPr>
          <p:cNvPr id="11" name="Picture 2" descr="ãå¾è½åç¤ºãçåçæå°çµæ">
            <a:extLst>
              <a:ext uri="{FF2B5EF4-FFF2-40B4-BE49-F238E27FC236}">
                <a16:creationId xmlns:a16="http://schemas.microsoft.com/office/drawing/2014/main" id="{501F7C8E-B91C-4513-A616-D5C795FA2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951" y="4170590"/>
            <a:ext cx="605849" cy="60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 descr="一張含有 船隻, 馬克杯, 花盆 的圖片&#10;&#10;自動產生的描述">
            <a:extLst>
              <a:ext uri="{FF2B5EF4-FFF2-40B4-BE49-F238E27FC236}">
                <a16:creationId xmlns:a16="http://schemas.microsoft.com/office/drawing/2014/main" id="{4277574F-4A99-4110-91D6-36F945E9FFE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578119" y="5934690"/>
            <a:ext cx="303912" cy="60114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E0EC18D-8494-40B6-A8C5-F3228D71BCD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023411" y="5626000"/>
            <a:ext cx="195336" cy="33829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4A751E8-1FFE-40F1-8A4A-D8EA0A08A56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330148" y="5250446"/>
            <a:ext cx="210826" cy="365126"/>
          </a:xfrm>
          <a:prstGeom prst="rect">
            <a:avLst/>
          </a:prstGeom>
        </p:spPr>
      </p:pic>
      <p:sp>
        <p:nvSpPr>
          <p:cNvPr id="12" name="手繪多邊形: 圖案 38">
            <a:extLst>
              <a:ext uri="{FF2B5EF4-FFF2-40B4-BE49-F238E27FC236}">
                <a16:creationId xmlns:a16="http://schemas.microsoft.com/office/drawing/2014/main" id="{A2C3FAAE-1305-4798-9EF7-212729AA6F62}"/>
              </a:ext>
            </a:extLst>
          </p:cNvPr>
          <p:cNvSpPr/>
          <p:nvPr/>
        </p:nvSpPr>
        <p:spPr>
          <a:xfrm>
            <a:off x="9622968" y="3281625"/>
            <a:ext cx="238743" cy="236448"/>
          </a:xfrm>
          <a:custGeom>
            <a:avLst/>
            <a:gdLst>
              <a:gd name="connsiteX0" fmla="*/ 260350 w 1200150"/>
              <a:gd name="connsiteY0" fmla="*/ 190500 h 1079500"/>
              <a:gd name="connsiteX1" fmla="*/ 292100 w 1200150"/>
              <a:gd name="connsiteY1" fmla="*/ 425450 h 1079500"/>
              <a:gd name="connsiteX2" fmla="*/ 0 w 1200150"/>
              <a:gd name="connsiteY2" fmla="*/ 501650 h 1079500"/>
              <a:gd name="connsiteX3" fmla="*/ 311150 w 1200150"/>
              <a:gd name="connsiteY3" fmla="*/ 596900 h 1079500"/>
              <a:gd name="connsiteX4" fmla="*/ 31750 w 1200150"/>
              <a:gd name="connsiteY4" fmla="*/ 889000 h 1079500"/>
              <a:gd name="connsiteX5" fmla="*/ 469900 w 1200150"/>
              <a:gd name="connsiteY5" fmla="*/ 774700 h 1079500"/>
              <a:gd name="connsiteX6" fmla="*/ 730250 w 1200150"/>
              <a:gd name="connsiteY6" fmla="*/ 1079500 h 1079500"/>
              <a:gd name="connsiteX7" fmla="*/ 723900 w 1200150"/>
              <a:gd name="connsiteY7" fmla="*/ 742950 h 1079500"/>
              <a:gd name="connsiteX8" fmla="*/ 1200150 w 1200150"/>
              <a:gd name="connsiteY8" fmla="*/ 717550 h 1079500"/>
              <a:gd name="connsiteX9" fmla="*/ 920750 w 1200150"/>
              <a:gd name="connsiteY9" fmla="*/ 539750 h 1079500"/>
              <a:gd name="connsiteX10" fmla="*/ 1136650 w 1200150"/>
              <a:gd name="connsiteY10" fmla="*/ 203200 h 1079500"/>
              <a:gd name="connsiteX11" fmla="*/ 793750 w 1200150"/>
              <a:gd name="connsiteY11" fmla="*/ 304800 h 1079500"/>
              <a:gd name="connsiteX12" fmla="*/ 654050 w 1200150"/>
              <a:gd name="connsiteY12" fmla="*/ 0 h 1079500"/>
              <a:gd name="connsiteX13" fmla="*/ 514350 w 1200150"/>
              <a:gd name="connsiteY13" fmla="*/ 349250 h 1079500"/>
              <a:gd name="connsiteX14" fmla="*/ 260350 w 1200150"/>
              <a:gd name="connsiteY14" fmla="*/ 190500 h 107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00150" h="1079500">
                <a:moveTo>
                  <a:pt x="260350" y="190500"/>
                </a:moveTo>
                <a:lnTo>
                  <a:pt x="292100" y="425450"/>
                </a:lnTo>
                <a:lnTo>
                  <a:pt x="0" y="501650"/>
                </a:lnTo>
                <a:lnTo>
                  <a:pt x="311150" y="596900"/>
                </a:lnTo>
                <a:lnTo>
                  <a:pt x="31750" y="889000"/>
                </a:lnTo>
                <a:lnTo>
                  <a:pt x="469900" y="774700"/>
                </a:lnTo>
                <a:lnTo>
                  <a:pt x="730250" y="1079500"/>
                </a:lnTo>
                <a:lnTo>
                  <a:pt x="723900" y="742950"/>
                </a:lnTo>
                <a:lnTo>
                  <a:pt x="1200150" y="717550"/>
                </a:lnTo>
                <a:lnTo>
                  <a:pt x="920750" y="539750"/>
                </a:lnTo>
                <a:lnTo>
                  <a:pt x="1136650" y="203200"/>
                </a:lnTo>
                <a:lnTo>
                  <a:pt x="793750" y="304800"/>
                </a:lnTo>
                <a:lnTo>
                  <a:pt x="654050" y="0"/>
                </a:lnTo>
                <a:lnTo>
                  <a:pt x="514350" y="349250"/>
                </a:lnTo>
                <a:lnTo>
                  <a:pt x="260350" y="190500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B963442B-E919-4D72-A96D-BD5EE4D1A9D8}"/>
              </a:ext>
            </a:extLst>
          </p:cNvPr>
          <p:cNvCxnSpPr>
            <a:cxnSpLocks/>
          </p:cNvCxnSpPr>
          <p:nvPr/>
        </p:nvCxnSpPr>
        <p:spPr>
          <a:xfrm flipV="1">
            <a:off x="9733280" y="3518073"/>
            <a:ext cx="0" cy="2392773"/>
          </a:xfrm>
          <a:prstGeom prst="straightConnector1">
            <a:avLst/>
          </a:prstGeom>
          <a:ln w="44450" cmpd="sng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手繪多邊形: 圖案 13">
            <a:extLst>
              <a:ext uri="{FF2B5EF4-FFF2-40B4-BE49-F238E27FC236}">
                <a16:creationId xmlns:a16="http://schemas.microsoft.com/office/drawing/2014/main" id="{08CF20EB-4EE9-41C4-8A05-C508D5A326D5}"/>
              </a:ext>
            </a:extLst>
          </p:cNvPr>
          <p:cNvSpPr/>
          <p:nvPr/>
        </p:nvSpPr>
        <p:spPr>
          <a:xfrm>
            <a:off x="9804400" y="3423920"/>
            <a:ext cx="650240" cy="1838960"/>
          </a:xfrm>
          <a:custGeom>
            <a:avLst/>
            <a:gdLst>
              <a:gd name="connsiteX0" fmla="*/ 711200 w 711200"/>
              <a:gd name="connsiteY0" fmla="*/ 1828800 h 1828800"/>
              <a:gd name="connsiteX1" fmla="*/ 0 w 711200"/>
              <a:gd name="connsiteY1" fmla="*/ 0 h 1828800"/>
              <a:gd name="connsiteX0" fmla="*/ 609600 w 609600"/>
              <a:gd name="connsiteY0" fmla="*/ 1798320 h 1798320"/>
              <a:gd name="connsiteX1" fmla="*/ 0 w 609600"/>
              <a:gd name="connsiteY1" fmla="*/ 0 h 1798320"/>
              <a:gd name="connsiteX0" fmla="*/ 609600 w 609600"/>
              <a:gd name="connsiteY0" fmla="*/ 1798320 h 1798320"/>
              <a:gd name="connsiteX1" fmla="*/ 0 w 609600"/>
              <a:gd name="connsiteY1" fmla="*/ 0 h 1798320"/>
              <a:gd name="connsiteX0" fmla="*/ 650240 w 650240"/>
              <a:gd name="connsiteY0" fmla="*/ 1838960 h 1838960"/>
              <a:gd name="connsiteX1" fmla="*/ 0 w 650240"/>
              <a:gd name="connsiteY1" fmla="*/ 0 h 1838960"/>
              <a:gd name="connsiteX0" fmla="*/ 650240 w 650240"/>
              <a:gd name="connsiteY0" fmla="*/ 1838960 h 1838960"/>
              <a:gd name="connsiteX1" fmla="*/ 0 w 650240"/>
              <a:gd name="connsiteY1" fmla="*/ 0 h 183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0240" h="1838960">
                <a:moveTo>
                  <a:pt x="650240" y="1838960"/>
                </a:moveTo>
                <a:cubicBezTo>
                  <a:pt x="623993" y="1090506"/>
                  <a:pt x="668867" y="260773"/>
                  <a:pt x="0" y="0"/>
                </a:cubicBezTo>
              </a:path>
            </a:pathLst>
          </a:custGeom>
          <a:noFill/>
          <a:ln w="4445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76582B01-AE00-4B7F-8AB8-4B74969A1B53}"/>
              </a:ext>
            </a:extLst>
          </p:cNvPr>
          <p:cNvSpPr txBox="1"/>
          <p:nvPr/>
        </p:nvSpPr>
        <p:spPr>
          <a:xfrm>
            <a:off x="564042" y="6444474"/>
            <a:ext cx="18774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影片來源：交通部道安會</a:t>
            </a:r>
          </a:p>
        </p:txBody>
      </p:sp>
    </p:spTree>
    <p:extLst>
      <p:ext uri="{BB962C8B-B14F-4D97-AF65-F5344CB8AC3E}">
        <p14:creationId xmlns:p14="http://schemas.microsoft.com/office/powerpoint/2010/main" val="94542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0.00117 -0.3740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870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59259E-6 L -0.00013 -0.1590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796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0" presetClass="path" presetSubtype="0" accel="5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069 L -0.00091 -0.12315 C -0.00091 -0.18495 -0.00443 -0.19421 -0.02083 -0.24954 C -0.0319 -0.26759 -0.05156 -0.2963 -0.06289 -0.2963 " pathEditMode="relative" rAng="16200000" ptsTypes="AA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9" y="-1483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accel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2283" y="136527"/>
            <a:ext cx="11415251" cy="816430"/>
          </a:xfrm>
        </p:spPr>
        <p:txBody>
          <a:bodyPr/>
          <a:lstStyle/>
          <a:p>
            <a:r>
              <a:rPr lang="zh-TW" altLang="en-US" dirty="0"/>
              <a:t>未依規定兩段式左轉的後果</a:t>
            </a:r>
            <a:r>
              <a:rPr lang="en-US" altLang="zh-TW" dirty="0"/>
              <a:t>…</a:t>
            </a:r>
            <a:endParaRPr lang="zh-TW" altLang="en-US" dirty="0"/>
          </a:p>
        </p:txBody>
      </p:sp>
      <p:sp>
        <p:nvSpPr>
          <p:cNvPr id="8" name="內容版面配置區 7">
            <a:extLst>
              <a:ext uri="{FF2B5EF4-FFF2-40B4-BE49-F238E27FC236}">
                <a16:creationId xmlns:a16="http://schemas.microsoft.com/office/drawing/2014/main" id="{85145B99-6804-4090-B9C6-7BF97148E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283" y="1147785"/>
            <a:ext cx="11415251" cy="4908602"/>
          </a:xfrm>
        </p:spPr>
        <p:txBody>
          <a:bodyPr/>
          <a:lstStyle/>
          <a:p>
            <a:r>
              <a:rPr lang="zh-TW" altLang="en-US" dirty="0"/>
              <a:t>易與</a:t>
            </a:r>
            <a:r>
              <a:rPr lang="zh-TW" altLang="en-US" b="1" dirty="0">
                <a:solidFill>
                  <a:srgbClr val="FF0000"/>
                </a:solidFill>
              </a:rPr>
              <a:t>同向車輛</a:t>
            </a:r>
            <a:r>
              <a:rPr lang="zh-TW" altLang="en-US" dirty="0"/>
              <a:t>，以及</a:t>
            </a:r>
            <a:r>
              <a:rPr lang="zh-TW" altLang="en-US" b="1" dirty="0">
                <a:solidFill>
                  <a:srgbClr val="FF0000"/>
                </a:solidFill>
              </a:rPr>
              <a:t>對向車輛</a:t>
            </a:r>
            <a:r>
              <a:rPr lang="zh-TW" altLang="en-US" dirty="0"/>
              <a:t>發生車禍！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F1B0C9D3-51AD-43C0-8518-52043000A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8FB989F-1C86-4F19-BE01-A492E5AB47FA}" type="slidenum">
              <a:rPr lang="zh-TW" altLang="en-US" smtClean="0"/>
              <a:pPr/>
              <a:t>8</a:t>
            </a:fld>
            <a:endParaRPr lang="zh-TW" altLang="en-US"/>
          </a:p>
        </p:txBody>
      </p:sp>
      <p:pic>
        <p:nvPicPr>
          <p:cNvPr id="30" name="內容版面配置區 5"/>
          <p:cNvPicPr>
            <a:picLocks noChangeAspect="1"/>
          </p:cNvPicPr>
          <p:nvPr/>
        </p:nvPicPr>
        <p:blipFill rotWithShape="1">
          <a:blip r:embed="rId3" cstate="print"/>
          <a:srcRect l="33347" t="33244" r="32602" b="33558"/>
          <a:stretch/>
        </p:blipFill>
        <p:spPr bwMode="auto">
          <a:xfrm>
            <a:off x="804370" y="1976573"/>
            <a:ext cx="4752212" cy="470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4099465" y="5615237"/>
            <a:ext cx="1742096" cy="1065936"/>
            <a:chOff x="3993599" y="5377787"/>
            <a:chExt cx="1742096" cy="1065936"/>
          </a:xfrm>
        </p:grpSpPr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45C242DE-B612-4BD5-85B5-C2ED0A59743F}"/>
                </a:ext>
              </a:extLst>
            </p:cNvPr>
            <p:cNvSpPr txBox="1"/>
            <p:nvPr/>
          </p:nvSpPr>
          <p:spPr>
            <a:xfrm>
              <a:off x="4547888" y="6062147"/>
              <a:ext cx="1187807" cy="381576"/>
            </a:xfrm>
            <a:prstGeom prst="rect">
              <a:avLst/>
            </a:prstGeom>
            <a:solidFill>
              <a:srgbClr val="33FF3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車輛綠燈</a:t>
              </a:r>
            </a:p>
          </p:txBody>
        </p:sp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1F56E26B-4263-4C1A-BC32-FC6A08B9A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49692" y="5486566"/>
              <a:ext cx="367108" cy="160701"/>
            </a:xfrm>
            <a:prstGeom prst="rect">
              <a:avLst/>
            </a:prstGeom>
          </p:spPr>
        </p:pic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2BD3E82A-15B4-4F4C-9FAA-ABC1E4793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65257" y="5377787"/>
              <a:ext cx="1170437" cy="609403"/>
            </a:xfrm>
            <a:prstGeom prst="rect">
              <a:avLst/>
            </a:prstGeom>
          </p:spPr>
        </p:pic>
        <p:pic>
          <p:nvPicPr>
            <p:cNvPr id="39" name="Picture 2" descr="ãå¾è½åç¤ºãçåçæå°çµæ">
              <a:extLst>
                <a:ext uri="{FF2B5EF4-FFF2-40B4-BE49-F238E27FC236}">
                  <a16:creationId xmlns:a16="http://schemas.microsoft.com/office/drawing/2014/main" id="{74848ABD-1123-42DA-93D8-85AACA0848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3599" y="5670169"/>
              <a:ext cx="533362" cy="533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群組 2"/>
          <p:cNvGrpSpPr/>
          <p:nvPr/>
        </p:nvGrpSpPr>
        <p:grpSpPr>
          <a:xfrm>
            <a:off x="627513" y="1986987"/>
            <a:ext cx="1493818" cy="1017400"/>
            <a:chOff x="701354" y="1881169"/>
            <a:chExt cx="1493818" cy="1017400"/>
          </a:xfrm>
        </p:grpSpPr>
        <p:pic>
          <p:nvPicPr>
            <p:cNvPr id="45" name="圖片 4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0800000">
              <a:off x="1828064" y="2636273"/>
              <a:ext cx="367108" cy="160701"/>
            </a:xfrm>
            <a:prstGeom prst="rect">
              <a:avLst/>
            </a:prstGeom>
          </p:spPr>
        </p:pic>
        <p:pic>
          <p:nvPicPr>
            <p:cNvPr id="46" name="圖片 45">
              <a:extLst>
                <a:ext uri="{FF2B5EF4-FFF2-40B4-BE49-F238E27FC236}">
                  <a16:creationId xmlns:a16="http://schemas.microsoft.com/office/drawing/2014/main" id="{5AFF331C-82EC-474A-BA74-7E2B09923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0800000">
              <a:off x="701354" y="2290325"/>
              <a:ext cx="1168208" cy="608244"/>
            </a:xfrm>
            <a:prstGeom prst="rect">
              <a:avLst/>
            </a:prstGeom>
          </p:spPr>
        </p:pic>
        <p:sp>
          <p:nvSpPr>
            <p:cNvPr id="47" name="文字方塊 46">
              <a:extLst>
                <a:ext uri="{FF2B5EF4-FFF2-40B4-BE49-F238E27FC236}">
                  <a16:creationId xmlns:a16="http://schemas.microsoft.com/office/drawing/2014/main" id="{45C242DE-B612-4BD5-85B5-C2ED0A59743F}"/>
                </a:ext>
              </a:extLst>
            </p:cNvPr>
            <p:cNvSpPr txBox="1"/>
            <p:nvPr/>
          </p:nvSpPr>
          <p:spPr>
            <a:xfrm rot="10800000">
              <a:off x="724177" y="1881169"/>
              <a:ext cx="1145385" cy="381576"/>
            </a:xfrm>
            <a:prstGeom prst="rect">
              <a:avLst/>
            </a:prstGeom>
            <a:solidFill>
              <a:srgbClr val="33FF3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車輛綠燈</a:t>
              </a:r>
            </a:p>
          </p:txBody>
        </p:sp>
      </p:grpSp>
      <p:sp>
        <p:nvSpPr>
          <p:cNvPr id="57" name="手繪多邊形: 圖案 62">
            <a:extLst>
              <a:ext uri="{FF2B5EF4-FFF2-40B4-BE49-F238E27FC236}">
                <a16:creationId xmlns:a16="http://schemas.microsoft.com/office/drawing/2014/main" id="{67EE2ACB-722D-4CFE-9B83-1838FE98C863}"/>
              </a:ext>
            </a:extLst>
          </p:cNvPr>
          <p:cNvSpPr/>
          <p:nvPr/>
        </p:nvSpPr>
        <p:spPr>
          <a:xfrm>
            <a:off x="1365084" y="4054843"/>
            <a:ext cx="2368078" cy="1887794"/>
          </a:xfrm>
          <a:custGeom>
            <a:avLst/>
            <a:gdLst>
              <a:gd name="connsiteX0" fmla="*/ 2476500 w 2476500"/>
              <a:gd name="connsiteY0" fmla="*/ 2273300 h 2273300"/>
              <a:gd name="connsiteX1" fmla="*/ 2476500 w 2476500"/>
              <a:gd name="connsiteY1" fmla="*/ 1155700 h 2273300"/>
              <a:gd name="connsiteX2" fmla="*/ 1612900 w 2476500"/>
              <a:gd name="connsiteY2" fmla="*/ 165100 h 2273300"/>
              <a:gd name="connsiteX3" fmla="*/ 0 w 2476500"/>
              <a:gd name="connsiteY3" fmla="*/ 0 h 2273300"/>
              <a:gd name="connsiteX0" fmla="*/ 2476500 w 2476500"/>
              <a:gd name="connsiteY0" fmla="*/ 2273300 h 2273300"/>
              <a:gd name="connsiteX1" fmla="*/ 2476500 w 2476500"/>
              <a:gd name="connsiteY1" fmla="*/ 1155700 h 2273300"/>
              <a:gd name="connsiteX2" fmla="*/ 1498600 w 2476500"/>
              <a:gd name="connsiteY2" fmla="*/ 38100 h 2273300"/>
              <a:gd name="connsiteX3" fmla="*/ 0 w 2476500"/>
              <a:gd name="connsiteY3" fmla="*/ 0 h 2273300"/>
              <a:gd name="connsiteX0" fmla="*/ 2476500 w 2476500"/>
              <a:gd name="connsiteY0" fmla="*/ 2273300 h 2273300"/>
              <a:gd name="connsiteX1" fmla="*/ 2476500 w 2476500"/>
              <a:gd name="connsiteY1" fmla="*/ 1155700 h 2273300"/>
              <a:gd name="connsiteX2" fmla="*/ 1498600 w 2476500"/>
              <a:gd name="connsiteY2" fmla="*/ 38100 h 2273300"/>
              <a:gd name="connsiteX3" fmla="*/ 0 w 2476500"/>
              <a:gd name="connsiteY3" fmla="*/ 0 h 2273300"/>
              <a:gd name="connsiteX0" fmla="*/ 2476500 w 2476580"/>
              <a:gd name="connsiteY0" fmla="*/ 2273300 h 2273300"/>
              <a:gd name="connsiteX1" fmla="*/ 2476500 w 2476580"/>
              <a:gd name="connsiteY1" fmla="*/ 1155700 h 2273300"/>
              <a:gd name="connsiteX2" fmla="*/ 1498600 w 2476580"/>
              <a:gd name="connsiteY2" fmla="*/ 38100 h 2273300"/>
              <a:gd name="connsiteX3" fmla="*/ 0 w 2476580"/>
              <a:gd name="connsiteY3" fmla="*/ 0 h 2273300"/>
              <a:gd name="connsiteX0" fmla="*/ 2451100 w 2451180"/>
              <a:gd name="connsiteY0" fmla="*/ 2247900 h 2247900"/>
              <a:gd name="connsiteX1" fmla="*/ 2451100 w 2451180"/>
              <a:gd name="connsiteY1" fmla="*/ 1130300 h 2247900"/>
              <a:gd name="connsiteX2" fmla="*/ 1473200 w 2451180"/>
              <a:gd name="connsiteY2" fmla="*/ 12700 h 2247900"/>
              <a:gd name="connsiteX3" fmla="*/ 0 w 2451180"/>
              <a:gd name="connsiteY3" fmla="*/ 0 h 2247900"/>
              <a:gd name="connsiteX0" fmla="*/ 2451100 w 2451139"/>
              <a:gd name="connsiteY0" fmla="*/ 2305881 h 2305881"/>
              <a:gd name="connsiteX1" fmla="*/ 2451100 w 2451139"/>
              <a:gd name="connsiteY1" fmla="*/ 1188281 h 2305881"/>
              <a:gd name="connsiteX2" fmla="*/ 1295400 w 2451139"/>
              <a:gd name="connsiteY2" fmla="*/ 7181 h 2305881"/>
              <a:gd name="connsiteX3" fmla="*/ 0 w 2451139"/>
              <a:gd name="connsiteY3" fmla="*/ 57981 h 2305881"/>
              <a:gd name="connsiteX0" fmla="*/ 2463800 w 2463839"/>
              <a:gd name="connsiteY0" fmla="*/ 2305881 h 2305881"/>
              <a:gd name="connsiteX1" fmla="*/ 2463800 w 2463839"/>
              <a:gd name="connsiteY1" fmla="*/ 1188281 h 2305881"/>
              <a:gd name="connsiteX2" fmla="*/ 1308100 w 2463839"/>
              <a:gd name="connsiteY2" fmla="*/ 7181 h 2305881"/>
              <a:gd name="connsiteX3" fmla="*/ 0 w 2463839"/>
              <a:gd name="connsiteY3" fmla="*/ 32581 h 2305881"/>
              <a:gd name="connsiteX0" fmla="*/ 2476500 w 2476539"/>
              <a:gd name="connsiteY0" fmla="*/ 2324100 h 2324100"/>
              <a:gd name="connsiteX1" fmla="*/ 2476500 w 2476539"/>
              <a:gd name="connsiteY1" fmla="*/ 1206500 h 2324100"/>
              <a:gd name="connsiteX2" fmla="*/ 1320800 w 2476539"/>
              <a:gd name="connsiteY2" fmla="*/ 25400 h 2324100"/>
              <a:gd name="connsiteX3" fmla="*/ 0 w 2476539"/>
              <a:gd name="connsiteY3" fmla="*/ 0 h 2324100"/>
              <a:gd name="connsiteX0" fmla="*/ 2476500 w 2476519"/>
              <a:gd name="connsiteY0" fmla="*/ 2324100 h 2324100"/>
              <a:gd name="connsiteX1" fmla="*/ 2476500 w 2476519"/>
              <a:gd name="connsiteY1" fmla="*/ 1206500 h 2324100"/>
              <a:gd name="connsiteX2" fmla="*/ 1320800 w 2476519"/>
              <a:gd name="connsiteY2" fmla="*/ 25400 h 2324100"/>
              <a:gd name="connsiteX3" fmla="*/ 0 w 2476519"/>
              <a:gd name="connsiteY3" fmla="*/ 0 h 2324100"/>
              <a:gd name="connsiteX0" fmla="*/ 2476500 w 2476500"/>
              <a:gd name="connsiteY0" fmla="*/ 2324100 h 2324100"/>
              <a:gd name="connsiteX1" fmla="*/ 2476500 w 2476500"/>
              <a:gd name="connsiteY1" fmla="*/ 1206500 h 2324100"/>
              <a:gd name="connsiteX2" fmla="*/ 1320800 w 2476500"/>
              <a:gd name="connsiteY2" fmla="*/ 25400 h 2324100"/>
              <a:gd name="connsiteX3" fmla="*/ 0 w 2476500"/>
              <a:gd name="connsiteY3" fmla="*/ 0 h 2324100"/>
              <a:gd name="connsiteX0" fmla="*/ 2463800 w 2476500"/>
              <a:gd name="connsiteY0" fmla="*/ 2082800 h 2082800"/>
              <a:gd name="connsiteX1" fmla="*/ 2476500 w 2476500"/>
              <a:gd name="connsiteY1" fmla="*/ 1206500 h 2082800"/>
              <a:gd name="connsiteX2" fmla="*/ 1320800 w 2476500"/>
              <a:gd name="connsiteY2" fmla="*/ 25400 h 2082800"/>
              <a:gd name="connsiteX3" fmla="*/ 0 w 2476500"/>
              <a:gd name="connsiteY3" fmla="*/ 0 h 2082800"/>
              <a:gd name="connsiteX0" fmla="*/ 2492375 w 2492375"/>
              <a:gd name="connsiteY0" fmla="*/ 2120900 h 2120900"/>
              <a:gd name="connsiteX1" fmla="*/ 2476500 w 2492375"/>
              <a:gd name="connsiteY1" fmla="*/ 1206500 h 2120900"/>
              <a:gd name="connsiteX2" fmla="*/ 1320800 w 2492375"/>
              <a:gd name="connsiteY2" fmla="*/ 25400 h 2120900"/>
              <a:gd name="connsiteX3" fmla="*/ 0 w 2492375"/>
              <a:gd name="connsiteY3" fmla="*/ 0 h 2120900"/>
              <a:gd name="connsiteX0" fmla="*/ 2397125 w 2397125"/>
              <a:gd name="connsiteY0" fmla="*/ 2095500 h 2095500"/>
              <a:gd name="connsiteX1" fmla="*/ 2381250 w 2397125"/>
              <a:gd name="connsiteY1" fmla="*/ 1181100 h 2095500"/>
              <a:gd name="connsiteX2" fmla="*/ 1225550 w 2397125"/>
              <a:gd name="connsiteY2" fmla="*/ 0 h 2095500"/>
              <a:gd name="connsiteX3" fmla="*/ 0 w 2397125"/>
              <a:gd name="connsiteY3" fmla="*/ 22225 h 2095500"/>
              <a:gd name="connsiteX0" fmla="*/ 2378075 w 2378075"/>
              <a:gd name="connsiteY0" fmla="*/ 2101850 h 2101850"/>
              <a:gd name="connsiteX1" fmla="*/ 2362200 w 2378075"/>
              <a:gd name="connsiteY1" fmla="*/ 1187450 h 2101850"/>
              <a:gd name="connsiteX2" fmla="*/ 1206500 w 2378075"/>
              <a:gd name="connsiteY2" fmla="*/ 6350 h 2101850"/>
              <a:gd name="connsiteX3" fmla="*/ 0 w 2378075"/>
              <a:gd name="connsiteY3" fmla="*/ 0 h 2101850"/>
              <a:gd name="connsiteX0" fmla="*/ 2378075 w 2378075"/>
              <a:gd name="connsiteY0" fmla="*/ 2101850 h 2101850"/>
              <a:gd name="connsiteX1" fmla="*/ 2362200 w 2378075"/>
              <a:gd name="connsiteY1" fmla="*/ 1187450 h 2101850"/>
              <a:gd name="connsiteX2" fmla="*/ 1206500 w 2378075"/>
              <a:gd name="connsiteY2" fmla="*/ 6350 h 2101850"/>
              <a:gd name="connsiteX3" fmla="*/ 0 w 2378075"/>
              <a:gd name="connsiteY3" fmla="*/ 0 h 2101850"/>
              <a:gd name="connsiteX0" fmla="*/ 2378075 w 2378075"/>
              <a:gd name="connsiteY0" fmla="*/ 2105025 h 2105025"/>
              <a:gd name="connsiteX1" fmla="*/ 2362200 w 2378075"/>
              <a:gd name="connsiteY1" fmla="*/ 1190625 h 2105025"/>
              <a:gd name="connsiteX2" fmla="*/ 1225550 w 2378075"/>
              <a:gd name="connsiteY2" fmla="*/ 0 h 2105025"/>
              <a:gd name="connsiteX3" fmla="*/ 0 w 2378075"/>
              <a:gd name="connsiteY3" fmla="*/ 3175 h 2105025"/>
              <a:gd name="connsiteX0" fmla="*/ 2378075 w 2378075"/>
              <a:gd name="connsiteY0" fmla="*/ 2105025 h 2105025"/>
              <a:gd name="connsiteX1" fmla="*/ 2362200 w 2378075"/>
              <a:gd name="connsiteY1" fmla="*/ 1190625 h 2105025"/>
              <a:gd name="connsiteX2" fmla="*/ 1225550 w 2378075"/>
              <a:gd name="connsiteY2" fmla="*/ 0 h 2105025"/>
              <a:gd name="connsiteX3" fmla="*/ 0 w 2378075"/>
              <a:gd name="connsiteY3" fmla="*/ 3175 h 2105025"/>
              <a:gd name="connsiteX0" fmla="*/ 2073275 w 2073275"/>
              <a:gd name="connsiteY0" fmla="*/ 2111375 h 2111375"/>
              <a:gd name="connsiteX1" fmla="*/ 2057400 w 2073275"/>
              <a:gd name="connsiteY1" fmla="*/ 1196975 h 2111375"/>
              <a:gd name="connsiteX2" fmla="*/ 920750 w 2073275"/>
              <a:gd name="connsiteY2" fmla="*/ 6350 h 2111375"/>
              <a:gd name="connsiteX3" fmla="*/ 0 w 2073275"/>
              <a:gd name="connsiteY3" fmla="*/ 0 h 2111375"/>
              <a:gd name="connsiteX0" fmla="*/ 2063750 w 2063750"/>
              <a:gd name="connsiteY0" fmla="*/ 2139950 h 2139950"/>
              <a:gd name="connsiteX1" fmla="*/ 2057400 w 2063750"/>
              <a:gd name="connsiteY1" fmla="*/ 1196975 h 2139950"/>
              <a:gd name="connsiteX2" fmla="*/ 920750 w 2063750"/>
              <a:gd name="connsiteY2" fmla="*/ 6350 h 2139950"/>
              <a:gd name="connsiteX3" fmla="*/ 0 w 2063750"/>
              <a:gd name="connsiteY3" fmla="*/ 0 h 2139950"/>
              <a:gd name="connsiteX0" fmla="*/ 2063750 w 2063750"/>
              <a:gd name="connsiteY0" fmla="*/ 2139950 h 2139950"/>
              <a:gd name="connsiteX1" fmla="*/ 2057400 w 2063750"/>
              <a:gd name="connsiteY1" fmla="*/ 1196975 h 2139950"/>
              <a:gd name="connsiteX2" fmla="*/ 920750 w 2063750"/>
              <a:gd name="connsiteY2" fmla="*/ 6350 h 2139950"/>
              <a:gd name="connsiteX3" fmla="*/ 0 w 2063750"/>
              <a:gd name="connsiteY3" fmla="*/ 0 h 2139950"/>
              <a:gd name="connsiteX0" fmla="*/ 2063750 w 2063750"/>
              <a:gd name="connsiteY0" fmla="*/ 2139950 h 2139950"/>
              <a:gd name="connsiteX1" fmla="*/ 2057400 w 2063750"/>
              <a:gd name="connsiteY1" fmla="*/ 1196975 h 2139950"/>
              <a:gd name="connsiteX2" fmla="*/ 920750 w 2063750"/>
              <a:gd name="connsiteY2" fmla="*/ 6350 h 2139950"/>
              <a:gd name="connsiteX3" fmla="*/ 0 w 2063750"/>
              <a:gd name="connsiteY3" fmla="*/ 0 h 2139950"/>
              <a:gd name="connsiteX0" fmla="*/ 2063750 w 2063750"/>
              <a:gd name="connsiteY0" fmla="*/ 2139950 h 2139950"/>
              <a:gd name="connsiteX1" fmla="*/ 2057400 w 2063750"/>
              <a:gd name="connsiteY1" fmla="*/ 1196975 h 2139950"/>
              <a:gd name="connsiteX2" fmla="*/ 920750 w 2063750"/>
              <a:gd name="connsiteY2" fmla="*/ 6350 h 2139950"/>
              <a:gd name="connsiteX3" fmla="*/ 0 w 2063750"/>
              <a:gd name="connsiteY3" fmla="*/ 0 h 2139950"/>
              <a:gd name="connsiteX0" fmla="*/ 2063750 w 2063750"/>
              <a:gd name="connsiteY0" fmla="*/ 2139950 h 2139950"/>
              <a:gd name="connsiteX1" fmla="*/ 2057400 w 2063750"/>
              <a:gd name="connsiteY1" fmla="*/ 1196975 h 2139950"/>
              <a:gd name="connsiteX2" fmla="*/ 920750 w 2063750"/>
              <a:gd name="connsiteY2" fmla="*/ 6350 h 2139950"/>
              <a:gd name="connsiteX3" fmla="*/ 0 w 2063750"/>
              <a:gd name="connsiteY3" fmla="*/ 0 h 213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3750" h="2139950">
                <a:moveTo>
                  <a:pt x="2063750" y="2139950"/>
                </a:moveTo>
                <a:cubicBezTo>
                  <a:pt x="2061633" y="1825625"/>
                  <a:pt x="2059517" y="1511300"/>
                  <a:pt x="2057400" y="1196975"/>
                </a:cubicBezTo>
                <a:cubicBezTo>
                  <a:pt x="2059093" y="659342"/>
                  <a:pt x="1471507" y="6138"/>
                  <a:pt x="920750" y="6350"/>
                </a:cubicBezTo>
                <a:lnTo>
                  <a:pt x="0" y="0"/>
                </a:lnTo>
              </a:path>
            </a:pathLst>
          </a:custGeom>
          <a:noFill/>
          <a:ln w="28575">
            <a:solidFill>
              <a:srgbClr val="0000FF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6C1433FA-F54B-4E18-9625-D9A510264EF5}"/>
              </a:ext>
            </a:extLst>
          </p:cNvPr>
          <p:cNvSpPr txBox="1"/>
          <p:nvPr/>
        </p:nvSpPr>
        <p:spPr>
          <a:xfrm>
            <a:off x="2195760" y="4252705"/>
            <a:ext cx="1028104" cy="985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同向車輛</a:t>
            </a:r>
          </a:p>
        </p:txBody>
      </p:sp>
      <p:pic>
        <p:nvPicPr>
          <p:cNvPr id="59" name="圖片 58">
            <a:extLst>
              <a:ext uri="{FF2B5EF4-FFF2-40B4-BE49-F238E27FC236}">
                <a16:creationId xmlns:a16="http://schemas.microsoft.com/office/drawing/2014/main" id="{1618A5DC-6D16-4FC8-ABE0-79AF030E28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3906" y="5913880"/>
            <a:ext cx="295826" cy="582332"/>
          </a:xfrm>
          <a:prstGeom prst="rect">
            <a:avLst/>
          </a:prstGeom>
        </p:spPr>
      </p:pic>
      <p:pic>
        <p:nvPicPr>
          <p:cNvPr id="60" name="圖片 59">
            <a:extLst>
              <a:ext uri="{FF2B5EF4-FFF2-40B4-BE49-F238E27FC236}">
                <a16:creationId xmlns:a16="http://schemas.microsoft.com/office/drawing/2014/main" id="{FB07197A-E3F0-4F58-8A66-6D57DD84C98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56010" y="5957413"/>
            <a:ext cx="156829" cy="353905"/>
          </a:xfrm>
          <a:prstGeom prst="rect">
            <a:avLst/>
          </a:prstGeom>
        </p:spPr>
      </p:pic>
      <p:sp>
        <p:nvSpPr>
          <p:cNvPr id="61" name="手繪多邊形: 圖案 37">
            <a:extLst>
              <a:ext uri="{FF2B5EF4-FFF2-40B4-BE49-F238E27FC236}">
                <a16:creationId xmlns:a16="http://schemas.microsoft.com/office/drawing/2014/main" id="{59CDFD6E-0DE8-4673-BD9B-47ED5D30622E}"/>
              </a:ext>
            </a:extLst>
          </p:cNvPr>
          <p:cNvSpPr/>
          <p:nvPr/>
        </p:nvSpPr>
        <p:spPr>
          <a:xfrm>
            <a:off x="3274561" y="4365792"/>
            <a:ext cx="246520" cy="242739"/>
          </a:xfrm>
          <a:custGeom>
            <a:avLst/>
            <a:gdLst>
              <a:gd name="connsiteX0" fmla="*/ 260350 w 1200150"/>
              <a:gd name="connsiteY0" fmla="*/ 190500 h 1079500"/>
              <a:gd name="connsiteX1" fmla="*/ 292100 w 1200150"/>
              <a:gd name="connsiteY1" fmla="*/ 425450 h 1079500"/>
              <a:gd name="connsiteX2" fmla="*/ 0 w 1200150"/>
              <a:gd name="connsiteY2" fmla="*/ 501650 h 1079500"/>
              <a:gd name="connsiteX3" fmla="*/ 311150 w 1200150"/>
              <a:gd name="connsiteY3" fmla="*/ 596900 h 1079500"/>
              <a:gd name="connsiteX4" fmla="*/ 31750 w 1200150"/>
              <a:gd name="connsiteY4" fmla="*/ 889000 h 1079500"/>
              <a:gd name="connsiteX5" fmla="*/ 469900 w 1200150"/>
              <a:gd name="connsiteY5" fmla="*/ 774700 h 1079500"/>
              <a:gd name="connsiteX6" fmla="*/ 730250 w 1200150"/>
              <a:gd name="connsiteY6" fmla="*/ 1079500 h 1079500"/>
              <a:gd name="connsiteX7" fmla="*/ 723900 w 1200150"/>
              <a:gd name="connsiteY7" fmla="*/ 742950 h 1079500"/>
              <a:gd name="connsiteX8" fmla="*/ 1200150 w 1200150"/>
              <a:gd name="connsiteY8" fmla="*/ 717550 h 1079500"/>
              <a:gd name="connsiteX9" fmla="*/ 920750 w 1200150"/>
              <a:gd name="connsiteY9" fmla="*/ 539750 h 1079500"/>
              <a:gd name="connsiteX10" fmla="*/ 1136650 w 1200150"/>
              <a:gd name="connsiteY10" fmla="*/ 203200 h 1079500"/>
              <a:gd name="connsiteX11" fmla="*/ 793750 w 1200150"/>
              <a:gd name="connsiteY11" fmla="*/ 304800 h 1079500"/>
              <a:gd name="connsiteX12" fmla="*/ 654050 w 1200150"/>
              <a:gd name="connsiteY12" fmla="*/ 0 h 1079500"/>
              <a:gd name="connsiteX13" fmla="*/ 514350 w 1200150"/>
              <a:gd name="connsiteY13" fmla="*/ 349250 h 1079500"/>
              <a:gd name="connsiteX14" fmla="*/ 260350 w 1200150"/>
              <a:gd name="connsiteY14" fmla="*/ 190500 h 107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00150" h="1079500">
                <a:moveTo>
                  <a:pt x="260350" y="190500"/>
                </a:moveTo>
                <a:lnTo>
                  <a:pt x="292100" y="425450"/>
                </a:lnTo>
                <a:lnTo>
                  <a:pt x="0" y="501650"/>
                </a:lnTo>
                <a:lnTo>
                  <a:pt x="311150" y="596900"/>
                </a:lnTo>
                <a:lnTo>
                  <a:pt x="31750" y="889000"/>
                </a:lnTo>
                <a:lnTo>
                  <a:pt x="469900" y="774700"/>
                </a:lnTo>
                <a:lnTo>
                  <a:pt x="730250" y="1079500"/>
                </a:lnTo>
                <a:lnTo>
                  <a:pt x="723900" y="742950"/>
                </a:lnTo>
                <a:lnTo>
                  <a:pt x="1200150" y="717550"/>
                </a:lnTo>
                <a:lnTo>
                  <a:pt x="920750" y="539750"/>
                </a:lnTo>
                <a:lnTo>
                  <a:pt x="1136650" y="203200"/>
                </a:lnTo>
                <a:lnTo>
                  <a:pt x="793750" y="304800"/>
                </a:lnTo>
                <a:lnTo>
                  <a:pt x="654050" y="0"/>
                </a:lnTo>
                <a:lnTo>
                  <a:pt x="514350" y="349250"/>
                </a:lnTo>
                <a:lnTo>
                  <a:pt x="260350" y="190500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4" name="內容版面配置區 5"/>
          <p:cNvPicPr>
            <a:picLocks noChangeAspect="1"/>
          </p:cNvPicPr>
          <p:nvPr/>
        </p:nvPicPr>
        <p:blipFill rotWithShape="1">
          <a:blip r:embed="rId3" cstate="print"/>
          <a:srcRect l="33347" t="33244" r="32602" b="33558"/>
          <a:stretch/>
        </p:blipFill>
        <p:spPr bwMode="auto">
          <a:xfrm>
            <a:off x="6708423" y="1977470"/>
            <a:ext cx="4756264" cy="470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群組 5"/>
          <p:cNvGrpSpPr/>
          <p:nvPr/>
        </p:nvGrpSpPr>
        <p:grpSpPr>
          <a:xfrm>
            <a:off x="6602896" y="1976573"/>
            <a:ext cx="1452766" cy="1008167"/>
            <a:chOff x="6688410" y="2067565"/>
            <a:chExt cx="1452766" cy="1008167"/>
          </a:xfrm>
        </p:grpSpPr>
        <p:pic>
          <p:nvPicPr>
            <p:cNvPr id="105" name="圖片 10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0800000">
              <a:off x="7785650" y="2834970"/>
              <a:ext cx="355526" cy="155631"/>
            </a:xfrm>
            <a:prstGeom prst="rect">
              <a:avLst/>
            </a:prstGeom>
          </p:spPr>
        </p:pic>
        <p:pic>
          <p:nvPicPr>
            <p:cNvPr id="106" name="圖片 105">
              <a:extLst>
                <a:ext uri="{FF2B5EF4-FFF2-40B4-BE49-F238E27FC236}">
                  <a16:creationId xmlns:a16="http://schemas.microsoft.com/office/drawing/2014/main" id="{5AFF331C-82EC-474A-BA74-7E2B09923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0800000">
              <a:off x="6688410" y="2486678"/>
              <a:ext cx="1131351" cy="589054"/>
            </a:xfrm>
            <a:prstGeom prst="rect">
              <a:avLst/>
            </a:prstGeom>
          </p:spPr>
        </p:pic>
        <p:sp>
          <p:nvSpPr>
            <p:cNvPr id="107" name="文字方塊 106">
              <a:extLst>
                <a:ext uri="{FF2B5EF4-FFF2-40B4-BE49-F238E27FC236}">
                  <a16:creationId xmlns:a16="http://schemas.microsoft.com/office/drawing/2014/main" id="{45C242DE-B612-4BD5-85B5-C2ED0A59743F}"/>
                </a:ext>
              </a:extLst>
            </p:cNvPr>
            <p:cNvSpPr txBox="1"/>
            <p:nvPr/>
          </p:nvSpPr>
          <p:spPr>
            <a:xfrm rot="10800000">
              <a:off x="6709092" y="2067565"/>
              <a:ext cx="1114332" cy="371687"/>
            </a:xfrm>
            <a:prstGeom prst="rect">
              <a:avLst/>
            </a:prstGeom>
            <a:solidFill>
              <a:srgbClr val="33FF3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車輛綠燈</a:t>
              </a:r>
            </a:p>
          </p:txBody>
        </p:sp>
      </p:grpSp>
      <p:sp>
        <p:nvSpPr>
          <p:cNvPr id="109" name="手繪多邊形: 圖案 62">
            <a:extLst>
              <a:ext uri="{FF2B5EF4-FFF2-40B4-BE49-F238E27FC236}">
                <a16:creationId xmlns:a16="http://schemas.microsoft.com/office/drawing/2014/main" id="{67EE2ACB-722D-4CFE-9B83-1838FE98C863}"/>
              </a:ext>
            </a:extLst>
          </p:cNvPr>
          <p:cNvSpPr/>
          <p:nvPr/>
        </p:nvSpPr>
        <p:spPr>
          <a:xfrm>
            <a:off x="7321197" y="4054843"/>
            <a:ext cx="2293365" cy="1945949"/>
          </a:xfrm>
          <a:custGeom>
            <a:avLst/>
            <a:gdLst>
              <a:gd name="connsiteX0" fmla="*/ 2476500 w 2476500"/>
              <a:gd name="connsiteY0" fmla="*/ 2273300 h 2273300"/>
              <a:gd name="connsiteX1" fmla="*/ 2476500 w 2476500"/>
              <a:gd name="connsiteY1" fmla="*/ 1155700 h 2273300"/>
              <a:gd name="connsiteX2" fmla="*/ 1612900 w 2476500"/>
              <a:gd name="connsiteY2" fmla="*/ 165100 h 2273300"/>
              <a:gd name="connsiteX3" fmla="*/ 0 w 2476500"/>
              <a:gd name="connsiteY3" fmla="*/ 0 h 2273300"/>
              <a:gd name="connsiteX0" fmla="*/ 2476500 w 2476500"/>
              <a:gd name="connsiteY0" fmla="*/ 2273300 h 2273300"/>
              <a:gd name="connsiteX1" fmla="*/ 2476500 w 2476500"/>
              <a:gd name="connsiteY1" fmla="*/ 1155700 h 2273300"/>
              <a:gd name="connsiteX2" fmla="*/ 1498600 w 2476500"/>
              <a:gd name="connsiteY2" fmla="*/ 38100 h 2273300"/>
              <a:gd name="connsiteX3" fmla="*/ 0 w 2476500"/>
              <a:gd name="connsiteY3" fmla="*/ 0 h 2273300"/>
              <a:gd name="connsiteX0" fmla="*/ 2476500 w 2476500"/>
              <a:gd name="connsiteY0" fmla="*/ 2273300 h 2273300"/>
              <a:gd name="connsiteX1" fmla="*/ 2476500 w 2476500"/>
              <a:gd name="connsiteY1" fmla="*/ 1155700 h 2273300"/>
              <a:gd name="connsiteX2" fmla="*/ 1498600 w 2476500"/>
              <a:gd name="connsiteY2" fmla="*/ 38100 h 2273300"/>
              <a:gd name="connsiteX3" fmla="*/ 0 w 2476500"/>
              <a:gd name="connsiteY3" fmla="*/ 0 h 2273300"/>
              <a:gd name="connsiteX0" fmla="*/ 2476500 w 2476580"/>
              <a:gd name="connsiteY0" fmla="*/ 2273300 h 2273300"/>
              <a:gd name="connsiteX1" fmla="*/ 2476500 w 2476580"/>
              <a:gd name="connsiteY1" fmla="*/ 1155700 h 2273300"/>
              <a:gd name="connsiteX2" fmla="*/ 1498600 w 2476580"/>
              <a:gd name="connsiteY2" fmla="*/ 38100 h 2273300"/>
              <a:gd name="connsiteX3" fmla="*/ 0 w 2476580"/>
              <a:gd name="connsiteY3" fmla="*/ 0 h 2273300"/>
              <a:gd name="connsiteX0" fmla="*/ 2451100 w 2451180"/>
              <a:gd name="connsiteY0" fmla="*/ 2247900 h 2247900"/>
              <a:gd name="connsiteX1" fmla="*/ 2451100 w 2451180"/>
              <a:gd name="connsiteY1" fmla="*/ 1130300 h 2247900"/>
              <a:gd name="connsiteX2" fmla="*/ 1473200 w 2451180"/>
              <a:gd name="connsiteY2" fmla="*/ 12700 h 2247900"/>
              <a:gd name="connsiteX3" fmla="*/ 0 w 2451180"/>
              <a:gd name="connsiteY3" fmla="*/ 0 h 2247900"/>
              <a:gd name="connsiteX0" fmla="*/ 2451100 w 2451139"/>
              <a:gd name="connsiteY0" fmla="*/ 2305881 h 2305881"/>
              <a:gd name="connsiteX1" fmla="*/ 2451100 w 2451139"/>
              <a:gd name="connsiteY1" fmla="*/ 1188281 h 2305881"/>
              <a:gd name="connsiteX2" fmla="*/ 1295400 w 2451139"/>
              <a:gd name="connsiteY2" fmla="*/ 7181 h 2305881"/>
              <a:gd name="connsiteX3" fmla="*/ 0 w 2451139"/>
              <a:gd name="connsiteY3" fmla="*/ 57981 h 2305881"/>
              <a:gd name="connsiteX0" fmla="*/ 2463800 w 2463839"/>
              <a:gd name="connsiteY0" fmla="*/ 2305881 h 2305881"/>
              <a:gd name="connsiteX1" fmla="*/ 2463800 w 2463839"/>
              <a:gd name="connsiteY1" fmla="*/ 1188281 h 2305881"/>
              <a:gd name="connsiteX2" fmla="*/ 1308100 w 2463839"/>
              <a:gd name="connsiteY2" fmla="*/ 7181 h 2305881"/>
              <a:gd name="connsiteX3" fmla="*/ 0 w 2463839"/>
              <a:gd name="connsiteY3" fmla="*/ 32581 h 2305881"/>
              <a:gd name="connsiteX0" fmla="*/ 2476500 w 2476539"/>
              <a:gd name="connsiteY0" fmla="*/ 2324100 h 2324100"/>
              <a:gd name="connsiteX1" fmla="*/ 2476500 w 2476539"/>
              <a:gd name="connsiteY1" fmla="*/ 1206500 h 2324100"/>
              <a:gd name="connsiteX2" fmla="*/ 1320800 w 2476539"/>
              <a:gd name="connsiteY2" fmla="*/ 25400 h 2324100"/>
              <a:gd name="connsiteX3" fmla="*/ 0 w 2476539"/>
              <a:gd name="connsiteY3" fmla="*/ 0 h 2324100"/>
              <a:gd name="connsiteX0" fmla="*/ 2476500 w 2476519"/>
              <a:gd name="connsiteY0" fmla="*/ 2324100 h 2324100"/>
              <a:gd name="connsiteX1" fmla="*/ 2476500 w 2476519"/>
              <a:gd name="connsiteY1" fmla="*/ 1206500 h 2324100"/>
              <a:gd name="connsiteX2" fmla="*/ 1320800 w 2476519"/>
              <a:gd name="connsiteY2" fmla="*/ 25400 h 2324100"/>
              <a:gd name="connsiteX3" fmla="*/ 0 w 2476519"/>
              <a:gd name="connsiteY3" fmla="*/ 0 h 2324100"/>
              <a:gd name="connsiteX0" fmla="*/ 2476500 w 2476500"/>
              <a:gd name="connsiteY0" fmla="*/ 2324100 h 2324100"/>
              <a:gd name="connsiteX1" fmla="*/ 2476500 w 2476500"/>
              <a:gd name="connsiteY1" fmla="*/ 1206500 h 2324100"/>
              <a:gd name="connsiteX2" fmla="*/ 1320800 w 2476500"/>
              <a:gd name="connsiteY2" fmla="*/ 25400 h 2324100"/>
              <a:gd name="connsiteX3" fmla="*/ 0 w 2476500"/>
              <a:gd name="connsiteY3" fmla="*/ 0 h 2324100"/>
              <a:gd name="connsiteX0" fmla="*/ 2463800 w 2476500"/>
              <a:gd name="connsiteY0" fmla="*/ 2082800 h 2082800"/>
              <a:gd name="connsiteX1" fmla="*/ 2476500 w 2476500"/>
              <a:gd name="connsiteY1" fmla="*/ 1206500 h 2082800"/>
              <a:gd name="connsiteX2" fmla="*/ 1320800 w 2476500"/>
              <a:gd name="connsiteY2" fmla="*/ 25400 h 2082800"/>
              <a:gd name="connsiteX3" fmla="*/ 0 w 2476500"/>
              <a:gd name="connsiteY3" fmla="*/ 0 h 2082800"/>
              <a:gd name="connsiteX0" fmla="*/ 2492375 w 2492375"/>
              <a:gd name="connsiteY0" fmla="*/ 2120900 h 2120900"/>
              <a:gd name="connsiteX1" fmla="*/ 2476500 w 2492375"/>
              <a:gd name="connsiteY1" fmla="*/ 1206500 h 2120900"/>
              <a:gd name="connsiteX2" fmla="*/ 1320800 w 2492375"/>
              <a:gd name="connsiteY2" fmla="*/ 25400 h 2120900"/>
              <a:gd name="connsiteX3" fmla="*/ 0 w 2492375"/>
              <a:gd name="connsiteY3" fmla="*/ 0 h 2120900"/>
              <a:gd name="connsiteX0" fmla="*/ 2397125 w 2397125"/>
              <a:gd name="connsiteY0" fmla="*/ 2095500 h 2095500"/>
              <a:gd name="connsiteX1" fmla="*/ 2381250 w 2397125"/>
              <a:gd name="connsiteY1" fmla="*/ 1181100 h 2095500"/>
              <a:gd name="connsiteX2" fmla="*/ 1225550 w 2397125"/>
              <a:gd name="connsiteY2" fmla="*/ 0 h 2095500"/>
              <a:gd name="connsiteX3" fmla="*/ 0 w 2397125"/>
              <a:gd name="connsiteY3" fmla="*/ 22225 h 2095500"/>
              <a:gd name="connsiteX0" fmla="*/ 2378075 w 2378075"/>
              <a:gd name="connsiteY0" fmla="*/ 2101850 h 2101850"/>
              <a:gd name="connsiteX1" fmla="*/ 2362200 w 2378075"/>
              <a:gd name="connsiteY1" fmla="*/ 1187450 h 2101850"/>
              <a:gd name="connsiteX2" fmla="*/ 1206500 w 2378075"/>
              <a:gd name="connsiteY2" fmla="*/ 6350 h 2101850"/>
              <a:gd name="connsiteX3" fmla="*/ 0 w 2378075"/>
              <a:gd name="connsiteY3" fmla="*/ 0 h 2101850"/>
              <a:gd name="connsiteX0" fmla="*/ 2378075 w 2378075"/>
              <a:gd name="connsiteY0" fmla="*/ 2101850 h 2101850"/>
              <a:gd name="connsiteX1" fmla="*/ 2362200 w 2378075"/>
              <a:gd name="connsiteY1" fmla="*/ 1187450 h 2101850"/>
              <a:gd name="connsiteX2" fmla="*/ 1206500 w 2378075"/>
              <a:gd name="connsiteY2" fmla="*/ 6350 h 2101850"/>
              <a:gd name="connsiteX3" fmla="*/ 0 w 2378075"/>
              <a:gd name="connsiteY3" fmla="*/ 0 h 2101850"/>
              <a:gd name="connsiteX0" fmla="*/ 2378075 w 2378075"/>
              <a:gd name="connsiteY0" fmla="*/ 2105025 h 2105025"/>
              <a:gd name="connsiteX1" fmla="*/ 2362200 w 2378075"/>
              <a:gd name="connsiteY1" fmla="*/ 1190625 h 2105025"/>
              <a:gd name="connsiteX2" fmla="*/ 1225550 w 2378075"/>
              <a:gd name="connsiteY2" fmla="*/ 0 h 2105025"/>
              <a:gd name="connsiteX3" fmla="*/ 0 w 2378075"/>
              <a:gd name="connsiteY3" fmla="*/ 3175 h 2105025"/>
              <a:gd name="connsiteX0" fmla="*/ 2378075 w 2378075"/>
              <a:gd name="connsiteY0" fmla="*/ 2105025 h 2105025"/>
              <a:gd name="connsiteX1" fmla="*/ 2362200 w 2378075"/>
              <a:gd name="connsiteY1" fmla="*/ 1190625 h 2105025"/>
              <a:gd name="connsiteX2" fmla="*/ 1225550 w 2378075"/>
              <a:gd name="connsiteY2" fmla="*/ 0 h 2105025"/>
              <a:gd name="connsiteX3" fmla="*/ 0 w 2378075"/>
              <a:gd name="connsiteY3" fmla="*/ 3175 h 2105025"/>
              <a:gd name="connsiteX0" fmla="*/ 2073275 w 2073275"/>
              <a:gd name="connsiteY0" fmla="*/ 2111375 h 2111375"/>
              <a:gd name="connsiteX1" fmla="*/ 2057400 w 2073275"/>
              <a:gd name="connsiteY1" fmla="*/ 1196975 h 2111375"/>
              <a:gd name="connsiteX2" fmla="*/ 920750 w 2073275"/>
              <a:gd name="connsiteY2" fmla="*/ 6350 h 2111375"/>
              <a:gd name="connsiteX3" fmla="*/ 0 w 2073275"/>
              <a:gd name="connsiteY3" fmla="*/ 0 h 2111375"/>
              <a:gd name="connsiteX0" fmla="*/ 2063750 w 2063750"/>
              <a:gd name="connsiteY0" fmla="*/ 2139950 h 2139950"/>
              <a:gd name="connsiteX1" fmla="*/ 2057400 w 2063750"/>
              <a:gd name="connsiteY1" fmla="*/ 1196975 h 2139950"/>
              <a:gd name="connsiteX2" fmla="*/ 920750 w 2063750"/>
              <a:gd name="connsiteY2" fmla="*/ 6350 h 2139950"/>
              <a:gd name="connsiteX3" fmla="*/ 0 w 2063750"/>
              <a:gd name="connsiteY3" fmla="*/ 0 h 2139950"/>
              <a:gd name="connsiteX0" fmla="*/ 2063750 w 2063750"/>
              <a:gd name="connsiteY0" fmla="*/ 2139950 h 2139950"/>
              <a:gd name="connsiteX1" fmla="*/ 2057400 w 2063750"/>
              <a:gd name="connsiteY1" fmla="*/ 1196975 h 2139950"/>
              <a:gd name="connsiteX2" fmla="*/ 920750 w 2063750"/>
              <a:gd name="connsiteY2" fmla="*/ 6350 h 2139950"/>
              <a:gd name="connsiteX3" fmla="*/ 0 w 2063750"/>
              <a:gd name="connsiteY3" fmla="*/ 0 h 2139950"/>
              <a:gd name="connsiteX0" fmla="*/ 2063750 w 2063750"/>
              <a:gd name="connsiteY0" fmla="*/ 2139950 h 2139950"/>
              <a:gd name="connsiteX1" fmla="*/ 2057400 w 2063750"/>
              <a:gd name="connsiteY1" fmla="*/ 1196975 h 2139950"/>
              <a:gd name="connsiteX2" fmla="*/ 920750 w 2063750"/>
              <a:gd name="connsiteY2" fmla="*/ 6350 h 2139950"/>
              <a:gd name="connsiteX3" fmla="*/ 0 w 2063750"/>
              <a:gd name="connsiteY3" fmla="*/ 0 h 2139950"/>
              <a:gd name="connsiteX0" fmla="*/ 2063750 w 2063750"/>
              <a:gd name="connsiteY0" fmla="*/ 2139950 h 2139950"/>
              <a:gd name="connsiteX1" fmla="*/ 2057400 w 2063750"/>
              <a:gd name="connsiteY1" fmla="*/ 1196975 h 2139950"/>
              <a:gd name="connsiteX2" fmla="*/ 920750 w 2063750"/>
              <a:gd name="connsiteY2" fmla="*/ 6350 h 2139950"/>
              <a:gd name="connsiteX3" fmla="*/ 0 w 2063750"/>
              <a:gd name="connsiteY3" fmla="*/ 0 h 2139950"/>
              <a:gd name="connsiteX0" fmla="*/ 2063750 w 2063750"/>
              <a:gd name="connsiteY0" fmla="*/ 2139950 h 2139950"/>
              <a:gd name="connsiteX1" fmla="*/ 2057400 w 2063750"/>
              <a:gd name="connsiteY1" fmla="*/ 1196975 h 2139950"/>
              <a:gd name="connsiteX2" fmla="*/ 920750 w 2063750"/>
              <a:gd name="connsiteY2" fmla="*/ 6350 h 2139950"/>
              <a:gd name="connsiteX3" fmla="*/ 0 w 2063750"/>
              <a:gd name="connsiteY3" fmla="*/ 0 h 213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3750" h="2139950">
                <a:moveTo>
                  <a:pt x="2063750" y="2139950"/>
                </a:moveTo>
                <a:cubicBezTo>
                  <a:pt x="2061633" y="1825625"/>
                  <a:pt x="2059517" y="1511300"/>
                  <a:pt x="2057400" y="1196975"/>
                </a:cubicBezTo>
                <a:cubicBezTo>
                  <a:pt x="2059093" y="659342"/>
                  <a:pt x="1471507" y="6138"/>
                  <a:pt x="920750" y="6350"/>
                </a:cubicBezTo>
                <a:lnTo>
                  <a:pt x="0" y="0"/>
                </a:lnTo>
              </a:path>
            </a:pathLst>
          </a:custGeom>
          <a:noFill/>
          <a:ln w="28575">
            <a:solidFill>
              <a:srgbClr val="0000FF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5" name="文字方塊 114">
            <a:extLst>
              <a:ext uri="{FF2B5EF4-FFF2-40B4-BE49-F238E27FC236}">
                <a16:creationId xmlns:a16="http://schemas.microsoft.com/office/drawing/2014/main" id="{726DFCCA-F8D2-4EA2-A71D-83AAEDF80C8F}"/>
              </a:ext>
            </a:extLst>
          </p:cNvPr>
          <p:cNvSpPr txBox="1"/>
          <p:nvPr/>
        </p:nvSpPr>
        <p:spPr>
          <a:xfrm>
            <a:off x="8027933" y="4272281"/>
            <a:ext cx="1318049" cy="1084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對向車輛</a:t>
            </a:r>
          </a:p>
        </p:txBody>
      </p:sp>
      <p:cxnSp>
        <p:nvCxnSpPr>
          <p:cNvPr id="116" name="直線接點 115"/>
          <p:cNvCxnSpPr>
            <a:cxnSpLocks/>
          </p:cNvCxnSpPr>
          <p:nvPr/>
        </p:nvCxnSpPr>
        <p:spPr>
          <a:xfrm>
            <a:off x="6126540" y="1986987"/>
            <a:ext cx="15376" cy="4729259"/>
          </a:xfrm>
          <a:prstGeom prst="line">
            <a:avLst/>
          </a:prstGeom>
          <a:ln w="57150"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圖片 111">
            <a:extLst>
              <a:ext uri="{FF2B5EF4-FFF2-40B4-BE49-F238E27FC236}">
                <a16:creationId xmlns:a16="http://schemas.microsoft.com/office/drawing/2014/main" id="{FB07197A-E3F0-4F58-8A66-6D57DD84C98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546577" y="6017982"/>
            <a:ext cx="151881" cy="342739"/>
          </a:xfrm>
          <a:prstGeom prst="rect">
            <a:avLst/>
          </a:prstGeom>
        </p:spPr>
      </p:pic>
      <p:pic>
        <p:nvPicPr>
          <p:cNvPr id="108" name="圖片 107">
            <a:extLst>
              <a:ext uri="{FF2B5EF4-FFF2-40B4-BE49-F238E27FC236}">
                <a16:creationId xmlns:a16="http://schemas.microsoft.com/office/drawing/2014/main" id="{A746D727-A36F-4694-8FA9-DCDECE3661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402" y="2181904"/>
            <a:ext cx="286492" cy="563959"/>
          </a:xfrm>
          <a:prstGeom prst="rect">
            <a:avLst/>
          </a:prstGeom>
        </p:spPr>
      </p:pic>
      <p:sp>
        <p:nvSpPr>
          <p:cNvPr id="114" name="手繪多邊形: 圖案 38">
            <a:extLst>
              <a:ext uri="{FF2B5EF4-FFF2-40B4-BE49-F238E27FC236}">
                <a16:creationId xmlns:a16="http://schemas.microsoft.com/office/drawing/2014/main" id="{4E455D75-3AA3-400E-8C07-B277FDCE4A64}"/>
              </a:ext>
            </a:extLst>
          </p:cNvPr>
          <p:cNvSpPr/>
          <p:nvPr/>
        </p:nvSpPr>
        <p:spPr>
          <a:xfrm>
            <a:off x="8746151" y="4060051"/>
            <a:ext cx="238743" cy="236448"/>
          </a:xfrm>
          <a:custGeom>
            <a:avLst/>
            <a:gdLst>
              <a:gd name="connsiteX0" fmla="*/ 260350 w 1200150"/>
              <a:gd name="connsiteY0" fmla="*/ 190500 h 1079500"/>
              <a:gd name="connsiteX1" fmla="*/ 292100 w 1200150"/>
              <a:gd name="connsiteY1" fmla="*/ 425450 h 1079500"/>
              <a:gd name="connsiteX2" fmla="*/ 0 w 1200150"/>
              <a:gd name="connsiteY2" fmla="*/ 501650 h 1079500"/>
              <a:gd name="connsiteX3" fmla="*/ 311150 w 1200150"/>
              <a:gd name="connsiteY3" fmla="*/ 596900 h 1079500"/>
              <a:gd name="connsiteX4" fmla="*/ 31750 w 1200150"/>
              <a:gd name="connsiteY4" fmla="*/ 889000 h 1079500"/>
              <a:gd name="connsiteX5" fmla="*/ 469900 w 1200150"/>
              <a:gd name="connsiteY5" fmla="*/ 774700 h 1079500"/>
              <a:gd name="connsiteX6" fmla="*/ 730250 w 1200150"/>
              <a:gd name="connsiteY6" fmla="*/ 1079500 h 1079500"/>
              <a:gd name="connsiteX7" fmla="*/ 723900 w 1200150"/>
              <a:gd name="connsiteY7" fmla="*/ 742950 h 1079500"/>
              <a:gd name="connsiteX8" fmla="*/ 1200150 w 1200150"/>
              <a:gd name="connsiteY8" fmla="*/ 717550 h 1079500"/>
              <a:gd name="connsiteX9" fmla="*/ 920750 w 1200150"/>
              <a:gd name="connsiteY9" fmla="*/ 539750 h 1079500"/>
              <a:gd name="connsiteX10" fmla="*/ 1136650 w 1200150"/>
              <a:gd name="connsiteY10" fmla="*/ 203200 h 1079500"/>
              <a:gd name="connsiteX11" fmla="*/ 793750 w 1200150"/>
              <a:gd name="connsiteY11" fmla="*/ 304800 h 1079500"/>
              <a:gd name="connsiteX12" fmla="*/ 654050 w 1200150"/>
              <a:gd name="connsiteY12" fmla="*/ 0 h 1079500"/>
              <a:gd name="connsiteX13" fmla="*/ 514350 w 1200150"/>
              <a:gd name="connsiteY13" fmla="*/ 349250 h 1079500"/>
              <a:gd name="connsiteX14" fmla="*/ 260350 w 1200150"/>
              <a:gd name="connsiteY14" fmla="*/ 190500 h 107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00150" h="1079500">
                <a:moveTo>
                  <a:pt x="260350" y="190500"/>
                </a:moveTo>
                <a:lnTo>
                  <a:pt x="292100" y="425450"/>
                </a:lnTo>
                <a:lnTo>
                  <a:pt x="0" y="501650"/>
                </a:lnTo>
                <a:lnTo>
                  <a:pt x="311150" y="596900"/>
                </a:lnTo>
                <a:lnTo>
                  <a:pt x="31750" y="889000"/>
                </a:lnTo>
                <a:lnTo>
                  <a:pt x="469900" y="774700"/>
                </a:lnTo>
                <a:lnTo>
                  <a:pt x="730250" y="1079500"/>
                </a:lnTo>
                <a:lnTo>
                  <a:pt x="723900" y="742950"/>
                </a:lnTo>
                <a:lnTo>
                  <a:pt x="1200150" y="717550"/>
                </a:lnTo>
                <a:lnTo>
                  <a:pt x="920750" y="539750"/>
                </a:lnTo>
                <a:lnTo>
                  <a:pt x="1136650" y="203200"/>
                </a:lnTo>
                <a:lnTo>
                  <a:pt x="793750" y="304800"/>
                </a:lnTo>
                <a:lnTo>
                  <a:pt x="654050" y="0"/>
                </a:lnTo>
                <a:lnTo>
                  <a:pt x="514350" y="349250"/>
                </a:lnTo>
                <a:lnTo>
                  <a:pt x="260350" y="190500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36" name="群組 35"/>
          <p:cNvGrpSpPr/>
          <p:nvPr/>
        </p:nvGrpSpPr>
        <p:grpSpPr>
          <a:xfrm>
            <a:off x="9983437" y="5629699"/>
            <a:ext cx="1709238" cy="1041957"/>
            <a:chOff x="3993599" y="5398949"/>
            <a:chExt cx="1709238" cy="1041957"/>
          </a:xfrm>
        </p:grpSpPr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45C242DE-B612-4BD5-85B5-C2ED0A59743F}"/>
                </a:ext>
              </a:extLst>
            </p:cNvPr>
            <p:cNvSpPr txBox="1"/>
            <p:nvPr/>
          </p:nvSpPr>
          <p:spPr>
            <a:xfrm>
              <a:off x="4544398" y="6059330"/>
              <a:ext cx="1158439" cy="381576"/>
            </a:xfrm>
            <a:prstGeom prst="rect">
              <a:avLst/>
            </a:prstGeom>
            <a:solidFill>
              <a:srgbClr val="33FF3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車輛綠燈</a:t>
              </a:r>
            </a:p>
          </p:txBody>
        </p:sp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1F56E26B-4263-4C1A-BC32-FC6A08B9A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49692" y="5486566"/>
              <a:ext cx="367108" cy="160701"/>
            </a:xfrm>
            <a:prstGeom prst="rect">
              <a:avLst/>
            </a:prstGeom>
          </p:spPr>
        </p:pic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2BD3E82A-15B4-4F4C-9FAA-ABC1E4793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50863" y="5398949"/>
              <a:ext cx="1151973" cy="599789"/>
            </a:xfrm>
            <a:prstGeom prst="rect">
              <a:avLst/>
            </a:prstGeom>
          </p:spPr>
        </p:pic>
        <p:pic>
          <p:nvPicPr>
            <p:cNvPr id="41" name="Picture 2" descr="ãå¾è½åç¤ºãçåçæå°çµæ">
              <a:extLst>
                <a:ext uri="{FF2B5EF4-FFF2-40B4-BE49-F238E27FC236}">
                  <a16:creationId xmlns:a16="http://schemas.microsoft.com/office/drawing/2014/main" id="{74848ABD-1123-42DA-93D8-85AACA0848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3599" y="5670169"/>
              <a:ext cx="533362" cy="533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2247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1.45833E-6 -0.20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C -0.00104 -0.05069 -0.00104 -0.1 -0.0013 -0.15 C -0.00651 -0.18078 -0.0026 -0.18819 -0.01784 -0.21828 " pathEditMode="relative" rAng="0" ptsTypes="AAA">
                                      <p:cBhvr>
                                        <p:cTn id="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8" y="-109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-2400000">
                                      <p:cBhvr>
                                        <p:cTn id="10" dur="9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C -0.0026 -0.06551 -0.00052 -0.09746 -0.00143 -0.16158 C -0.00989 -0.20533 -0.01276 -0.24399 -0.04804 -0.28241 " pathEditMode="relative" rAng="0" ptsTypes="AAA">
                                      <p:cBhvr>
                                        <p:cTn id="20" dur="2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1412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3000000">
                                      <p:cBhvr>
                                        <p:cTn id="22" dur="9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7.40741E-7 L -2.08333E-7 0.21018 " pathEditMode="relative" rAng="0" ptsTypes="AA">
                                      <p:cBhvr>
                                        <p:cTn id="24" dur="2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1" grpId="0" animBg="1"/>
      <p:bldP spid="115" grpId="0"/>
      <p:bldP spid="1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標題 1"/>
          <p:cNvSpPr>
            <a:spLocks noGrp="1"/>
          </p:cNvSpPr>
          <p:nvPr>
            <p:ph type="title"/>
          </p:nvPr>
        </p:nvSpPr>
        <p:spPr>
          <a:xfrm>
            <a:off x="452283" y="136527"/>
            <a:ext cx="11415251" cy="816430"/>
          </a:xfrm>
        </p:spPr>
        <p:txBody>
          <a:bodyPr/>
          <a:lstStyle/>
          <a:p>
            <a:r>
              <a:rPr lang="zh-TW" altLang="en-US"/>
              <a:t>進入機慢車左轉待轉區容易發生什麼事故呢？</a:t>
            </a:r>
            <a:endParaRPr lang="zh-TW" altLang="en-US" dirty="0"/>
          </a:p>
        </p:txBody>
      </p:sp>
      <p:sp>
        <p:nvSpPr>
          <p:cNvPr id="31" name="內容版面配置區 1"/>
          <p:cNvSpPr>
            <a:spLocks noGrp="1"/>
          </p:cNvSpPr>
          <p:nvPr>
            <p:ph idx="1"/>
          </p:nvPr>
        </p:nvSpPr>
        <p:spPr>
          <a:xfrm>
            <a:off x="452283" y="1147785"/>
            <a:ext cx="11415251" cy="4908602"/>
          </a:xfrm>
        </p:spPr>
        <p:txBody>
          <a:bodyPr/>
          <a:lstStyle/>
          <a:p>
            <a:r>
              <a:rPr lang="zh-TW" altLang="en-US" dirty="0"/>
              <a:t>遭</a:t>
            </a:r>
            <a:r>
              <a:rPr lang="zh-TW" altLang="en-US" b="1" dirty="0">
                <a:solidFill>
                  <a:srgbClr val="FF0000"/>
                </a:solidFill>
              </a:rPr>
              <a:t>右後側直行車</a:t>
            </a:r>
            <a:r>
              <a:rPr lang="zh-TW" altLang="en-US" dirty="0"/>
              <a:t>撞擊！</a:t>
            </a:r>
            <a:endParaRPr lang="en-US" altLang="zh-TW" dirty="0"/>
          </a:p>
          <a:p>
            <a:pPr lvl="1"/>
            <a:endParaRPr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B7B6610-364D-4C6A-8374-76EECCA0C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8FB989F-1C86-4F19-BE01-A492E5AB47FA}" type="slidenum">
              <a:rPr lang="zh-TW" altLang="en-US" smtClean="0"/>
              <a:pPr/>
              <a:t>9</a:t>
            </a:fld>
            <a:endParaRPr lang="zh-TW" altLang="en-US"/>
          </a:p>
        </p:txBody>
      </p:sp>
      <p:cxnSp>
        <p:nvCxnSpPr>
          <p:cNvPr id="30" name="直線接點 29"/>
          <p:cNvCxnSpPr>
            <a:cxnSpLocks/>
          </p:cNvCxnSpPr>
          <p:nvPr/>
        </p:nvCxnSpPr>
        <p:spPr>
          <a:xfrm>
            <a:off x="6166802" y="1181100"/>
            <a:ext cx="19602" cy="5455888"/>
          </a:xfrm>
          <a:prstGeom prst="line">
            <a:avLst/>
          </a:prstGeom>
          <a:ln w="57150"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內容版面配置區 1"/>
          <p:cNvSpPr txBox="1">
            <a:spLocks/>
          </p:cNvSpPr>
          <p:nvPr/>
        </p:nvSpPr>
        <p:spPr bwMode="auto">
          <a:xfrm>
            <a:off x="6419549" y="1156164"/>
            <a:ext cx="5715319" cy="83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Blip>
                <a:blip r:embed="rId3"/>
              </a:buBlip>
              <a:defRPr sz="3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None/>
              <a:defRPr sz="28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257300" indent="-3429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714500" indent="-342900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171700" indent="-342900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TW" altLang="en-US" dirty="0"/>
              <a:t>遭</a:t>
            </a:r>
            <a:r>
              <a:rPr lang="zh-TW" altLang="en-US" b="1" dirty="0">
                <a:solidFill>
                  <a:srgbClr val="FF0000"/>
                </a:solidFill>
              </a:rPr>
              <a:t>左側右轉車</a:t>
            </a:r>
            <a:r>
              <a:rPr lang="zh-TW" altLang="en-US" dirty="0"/>
              <a:t>撞擊！</a:t>
            </a:r>
            <a:endParaRPr lang="en-US" altLang="zh-TW" dirty="0"/>
          </a:p>
          <a:p>
            <a:pPr lvl="1"/>
            <a:endParaRPr lang="en-US" altLang="zh-TW" dirty="0"/>
          </a:p>
        </p:txBody>
      </p:sp>
      <p:pic>
        <p:nvPicPr>
          <p:cNvPr id="73" name="內容版面配置區 5"/>
          <p:cNvPicPr>
            <a:picLocks noChangeAspect="1"/>
          </p:cNvPicPr>
          <p:nvPr/>
        </p:nvPicPr>
        <p:blipFill rotWithShape="1">
          <a:blip r:embed="rId4" cstate="print"/>
          <a:srcRect l="36058" t="36284" r="35915" b="31541"/>
          <a:stretch/>
        </p:blipFill>
        <p:spPr bwMode="auto">
          <a:xfrm>
            <a:off x="920046" y="1911630"/>
            <a:ext cx="4372707" cy="484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" name="群組 73"/>
          <p:cNvGrpSpPr/>
          <p:nvPr/>
        </p:nvGrpSpPr>
        <p:grpSpPr>
          <a:xfrm>
            <a:off x="4189270" y="5506252"/>
            <a:ext cx="1531025" cy="1097055"/>
            <a:chOff x="10350650" y="4994491"/>
            <a:chExt cx="1518103" cy="1085601"/>
          </a:xfrm>
        </p:grpSpPr>
        <p:sp>
          <p:nvSpPr>
            <p:cNvPr id="75" name="文字方塊 74">
              <a:extLst>
                <a:ext uri="{FF2B5EF4-FFF2-40B4-BE49-F238E27FC236}">
                  <a16:creationId xmlns:a16="http://schemas.microsoft.com/office/drawing/2014/main" id="{45C242DE-B612-4BD5-85B5-C2ED0A59743F}"/>
                </a:ext>
              </a:extLst>
            </p:cNvPr>
            <p:cNvSpPr txBox="1"/>
            <p:nvPr/>
          </p:nvSpPr>
          <p:spPr>
            <a:xfrm>
              <a:off x="10356596" y="5710760"/>
              <a:ext cx="1123200" cy="369332"/>
            </a:xfrm>
            <a:prstGeom prst="rect">
              <a:avLst/>
            </a:prstGeom>
            <a:solidFill>
              <a:srgbClr val="33FF3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車輛綠燈</a:t>
              </a:r>
            </a:p>
          </p:txBody>
        </p:sp>
        <p:pic>
          <p:nvPicPr>
            <p:cNvPr id="76" name="圖片 75">
              <a:extLst>
                <a:ext uri="{FF2B5EF4-FFF2-40B4-BE49-F238E27FC236}">
                  <a16:creationId xmlns:a16="http://schemas.microsoft.com/office/drawing/2014/main" id="{1F56E26B-4263-4C1A-BC32-FC6A08B9A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56596" y="4994491"/>
              <a:ext cx="340421" cy="149019"/>
            </a:xfrm>
            <a:prstGeom prst="rect">
              <a:avLst/>
            </a:prstGeom>
          </p:spPr>
        </p:pic>
        <p:pic>
          <p:nvPicPr>
            <p:cNvPr id="77" name="圖片 76">
              <a:extLst>
                <a:ext uri="{FF2B5EF4-FFF2-40B4-BE49-F238E27FC236}">
                  <a16:creationId xmlns:a16="http://schemas.microsoft.com/office/drawing/2014/main" id="{2BD3E82A-15B4-4F4C-9FAA-ABC1E4793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50650" y="5179638"/>
              <a:ext cx="935493" cy="487077"/>
            </a:xfrm>
            <a:prstGeom prst="rect">
              <a:avLst/>
            </a:prstGeom>
          </p:spPr>
        </p:pic>
        <p:pic>
          <p:nvPicPr>
            <p:cNvPr id="78" name="Picture 2" descr="ãå¾è½åç¤ºãçåçæå°çµæ">
              <a:extLst>
                <a:ext uri="{FF2B5EF4-FFF2-40B4-BE49-F238E27FC236}">
                  <a16:creationId xmlns:a16="http://schemas.microsoft.com/office/drawing/2014/main" id="{74848ABD-1123-42DA-93D8-85AACA0848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74163" y="5155399"/>
              <a:ext cx="494590" cy="494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9" name="內容版面配置區 5"/>
          <p:cNvPicPr>
            <a:picLocks noChangeAspect="1"/>
          </p:cNvPicPr>
          <p:nvPr/>
        </p:nvPicPr>
        <p:blipFill rotWithShape="1">
          <a:blip r:embed="rId4" cstate="print"/>
          <a:srcRect l="36058" t="36284" r="35915" b="31541"/>
          <a:stretch/>
        </p:blipFill>
        <p:spPr bwMode="auto">
          <a:xfrm>
            <a:off x="6719840" y="1870545"/>
            <a:ext cx="4409767" cy="4888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0" name="群組 79"/>
          <p:cNvGrpSpPr/>
          <p:nvPr/>
        </p:nvGrpSpPr>
        <p:grpSpPr>
          <a:xfrm>
            <a:off x="10039675" y="5085823"/>
            <a:ext cx="1551712" cy="1104902"/>
            <a:chOff x="10350650" y="4994491"/>
            <a:chExt cx="1493711" cy="1085601"/>
          </a:xfrm>
        </p:grpSpPr>
        <p:sp>
          <p:nvSpPr>
            <p:cNvPr id="81" name="文字方塊 80">
              <a:extLst>
                <a:ext uri="{FF2B5EF4-FFF2-40B4-BE49-F238E27FC236}">
                  <a16:creationId xmlns:a16="http://schemas.microsoft.com/office/drawing/2014/main" id="{45C242DE-B612-4BD5-85B5-C2ED0A59743F}"/>
                </a:ext>
              </a:extLst>
            </p:cNvPr>
            <p:cNvSpPr txBox="1"/>
            <p:nvPr/>
          </p:nvSpPr>
          <p:spPr>
            <a:xfrm>
              <a:off x="10356596" y="5710760"/>
              <a:ext cx="1123200" cy="369332"/>
            </a:xfrm>
            <a:prstGeom prst="rect">
              <a:avLst/>
            </a:prstGeom>
            <a:solidFill>
              <a:srgbClr val="33FF3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車輛綠燈</a:t>
              </a:r>
            </a:p>
          </p:txBody>
        </p:sp>
        <p:pic>
          <p:nvPicPr>
            <p:cNvPr id="82" name="圖片 81">
              <a:extLst>
                <a:ext uri="{FF2B5EF4-FFF2-40B4-BE49-F238E27FC236}">
                  <a16:creationId xmlns:a16="http://schemas.microsoft.com/office/drawing/2014/main" id="{1F56E26B-4263-4C1A-BC32-FC6A08B9A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56596" y="4994491"/>
              <a:ext cx="340421" cy="149019"/>
            </a:xfrm>
            <a:prstGeom prst="rect">
              <a:avLst/>
            </a:prstGeom>
          </p:spPr>
        </p:pic>
        <p:pic>
          <p:nvPicPr>
            <p:cNvPr id="83" name="圖片 82">
              <a:extLst>
                <a:ext uri="{FF2B5EF4-FFF2-40B4-BE49-F238E27FC236}">
                  <a16:creationId xmlns:a16="http://schemas.microsoft.com/office/drawing/2014/main" id="{2BD3E82A-15B4-4F4C-9FAA-ABC1E4793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50650" y="5179638"/>
              <a:ext cx="935493" cy="487077"/>
            </a:xfrm>
            <a:prstGeom prst="rect">
              <a:avLst/>
            </a:prstGeom>
          </p:spPr>
        </p:pic>
        <p:pic>
          <p:nvPicPr>
            <p:cNvPr id="84" name="Picture 2" descr="ãå¾è½åç¤ºãçåçæå°çµæ">
              <a:extLst>
                <a:ext uri="{FF2B5EF4-FFF2-40B4-BE49-F238E27FC236}">
                  <a16:creationId xmlns:a16="http://schemas.microsoft.com/office/drawing/2014/main" id="{74848ABD-1123-42DA-93D8-85AACA0848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9771" y="5139240"/>
              <a:ext cx="494590" cy="494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5" name="群組 84"/>
          <p:cNvGrpSpPr/>
          <p:nvPr/>
        </p:nvGrpSpPr>
        <p:grpSpPr>
          <a:xfrm rot="10800000">
            <a:off x="946530" y="5113035"/>
            <a:ext cx="1058314" cy="1133150"/>
            <a:chOff x="10613763" y="1194695"/>
            <a:chExt cx="1049381" cy="1121319"/>
          </a:xfrm>
        </p:grpSpPr>
        <p:sp>
          <p:nvSpPr>
            <p:cNvPr id="86" name="矩形 85">
              <a:extLst>
                <a:ext uri="{FF2B5EF4-FFF2-40B4-BE49-F238E27FC236}">
                  <a16:creationId xmlns:a16="http://schemas.microsoft.com/office/drawing/2014/main" id="{C5A9095E-B08B-4D82-9019-3F4BA7D28C22}"/>
                </a:ext>
              </a:extLst>
            </p:cNvPr>
            <p:cNvSpPr/>
            <p:nvPr/>
          </p:nvSpPr>
          <p:spPr>
            <a:xfrm rot="16200000">
              <a:off x="10917818" y="1570689"/>
              <a:ext cx="1121319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r>
                <a:rPr lang="zh-TW" altLang="en-US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車輛紅燈</a:t>
              </a:r>
            </a:p>
          </p:txBody>
        </p:sp>
        <p:pic>
          <p:nvPicPr>
            <p:cNvPr id="87" name="圖片 86">
              <a:extLst>
                <a:ext uri="{FF2B5EF4-FFF2-40B4-BE49-F238E27FC236}">
                  <a16:creationId xmlns:a16="http://schemas.microsoft.com/office/drawing/2014/main" id="{9442FD67-881A-471A-9B95-7A3F900C6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6200000">
              <a:off x="10518062" y="2055087"/>
              <a:ext cx="340421" cy="149019"/>
            </a:xfrm>
            <a:prstGeom prst="rect">
              <a:avLst/>
            </a:prstGeom>
          </p:spPr>
        </p:pic>
        <p:pic>
          <p:nvPicPr>
            <p:cNvPr id="88" name="圖片 87">
              <a:extLst>
                <a:ext uri="{FF2B5EF4-FFF2-40B4-BE49-F238E27FC236}">
                  <a16:creationId xmlns:a16="http://schemas.microsoft.com/office/drawing/2014/main" id="{41C366A6-464A-4D95-A940-F18995FEE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16200000">
              <a:off x="10576331" y="1628727"/>
              <a:ext cx="903931" cy="470644"/>
            </a:xfrm>
            <a:prstGeom prst="rect">
              <a:avLst/>
            </a:prstGeom>
          </p:spPr>
        </p:pic>
      </p:grpSp>
      <p:grpSp>
        <p:nvGrpSpPr>
          <p:cNvPr id="89" name="群組 88"/>
          <p:cNvGrpSpPr/>
          <p:nvPr/>
        </p:nvGrpSpPr>
        <p:grpSpPr>
          <a:xfrm rot="10800000">
            <a:off x="6679012" y="5104931"/>
            <a:ext cx="1090129" cy="1141255"/>
            <a:chOff x="10613763" y="1194695"/>
            <a:chExt cx="1049381" cy="1121319"/>
          </a:xfrm>
        </p:grpSpPr>
        <p:sp>
          <p:nvSpPr>
            <p:cNvPr id="90" name="矩形 89">
              <a:extLst>
                <a:ext uri="{FF2B5EF4-FFF2-40B4-BE49-F238E27FC236}">
                  <a16:creationId xmlns:a16="http://schemas.microsoft.com/office/drawing/2014/main" id="{C5A9095E-B08B-4D82-9019-3F4BA7D28C22}"/>
                </a:ext>
              </a:extLst>
            </p:cNvPr>
            <p:cNvSpPr/>
            <p:nvPr/>
          </p:nvSpPr>
          <p:spPr>
            <a:xfrm rot="16200000">
              <a:off x="10917818" y="1570689"/>
              <a:ext cx="1121319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r>
                <a:rPr lang="zh-TW" altLang="en-US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車輛紅燈</a:t>
              </a:r>
            </a:p>
          </p:txBody>
        </p:sp>
        <p:pic>
          <p:nvPicPr>
            <p:cNvPr id="91" name="圖片 90">
              <a:extLst>
                <a:ext uri="{FF2B5EF4-FFF2-40B4-BE49-F238E27FC236}">
                  <a16:creationId xmlns:a16="http://schemas.microsoft.com/office/drawing/2014/main" id="{9442FD67-881A-471A-9B95-7A3F900C6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6200000">
              <a:off x="10518062" y="2055087"/>
              <a:ext cx="340421" cy="149019"/>
            </a:xfrm>
            <a:prstGeom prst="rect">
              <a:avLst/>
            </a:prstGeom>
          </p:spPr>
        </p:pic>
        <p:pic>
          <p:nvPicPr>
            <p:cNvPr id="92" name="圖片 91">
              <a:extLst>
                <a:ext uri="{FF2B5EF4-FFF2-40B4-BE49-F238E27FC236}">
                  <a16:creationId xmlns:a16="http://schemas.microsoft.com/office/drawing/2014/main" id="{41C366A6-464A-4D95-A940-F18995FEE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16200000">
              <a:off x="10576331" y="1628727"/>
              <a:ext cx="903931" cy="470644"/>
            </a:xfrm>
            <a:prstGeom prst="rect">
              <a:avLst/>
            </a:prstGeom>
          </p:spPr>
        </p:pic>
      </p:grpSp>
      <p:grpSp>
        <p:nvGrpSpPr>
          <p:cNvPr id="93" name="群組 92"/>
          <p:cNvGrpSpPr/>
          <p:nvPr/>
        </p:nvGrpSpPr>
        <p:grpSpPr>
          <a:xfrm>
            <a:off x="4312945" y="1811710"/>
            <a:ext cx="1058310" cy="1133150"/>
            <a:chOff x="10613763" y="1194695"/>
            <a:chExt cx="1049377" cy="1121319"/>
          </a:xfrm>
        </p:grpSpPr>
        <p:sp>
          <p:nvSpPr>
            <p:cNvPr id="94" name="矩形 93">
              <a:extLst>
                <a:ext uri="{FF2B5EF4-FFF2-40B4-BE49-F238E27FC236}">
                  <a16:creationId xmlns:a16="http://schemas.microsoft.com/office/drawing/2014/main" id="{C5A9095E-B08B-4D82-9019-3F4BA7D28C22}"/>
                </a:ext>
              </a:extLst>
            </p:cNvPr>
            <p:cNvSpPr/>
            <p:nvPr/>
          </p:nvSpPr>
          <p:spPr>
            <a:xfrm rot="16200000">
              <a:off x="10917814" y="1570689"/>
              <a:ext cx="1121319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r>
                <a:rPr lang="zh-TW" altLang="en-US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車輛紅燈</a:t>
              </a:r>
            </a:p>
          </p:txBody>
        </p:sp>
        <p:pic>
          <p:nvPicPr>
            <p:cNvPr id="95" name="圖片 94">
              <a:extLst>
                <a:ext uri="{FF2B5EF4-FFF2-40B4-BE49-F238E27FC236}">
                  <a16:creationId xmlns:a16="http://schemas.microsoft.com/office/drawing/2014/main" id="{9442FD67-881A-471A-9B95-7A3F900C6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6200000">
              <a:off x="10518062" y="2055087"/>
              <a:ext cx="340421" cy="149019"/>
            </a:xfrm>
            <a:prstGeom prst="rect">
              <a:avLst/>
            </a:prstGeom>
          </p:spPr>
        </p:pic>
        <p:pic>
          <p:nvPicPr>
            <p:cNvPr id="96" name="圖片 95">
              <a:extLst>
                <a:ext uri="{FF2B5EF4-FFF2-40B4-BE49-F238E27FC236}">
                  <a16:creationId xmlns:a16="http://schemas.microsoft.com/office/drawing/2014/main" id="{41C366A6-464A-4D95-A940-F18995FEE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16200000">
              <a:off x="10576331" y="1628727"/>
              <a:ext cx="903931" cy="470644"/>
            </a:xfrm>
            <a:prstGeom prst="rect">
              <a:avLst/>
            </a:prstGeom>
          </p:spPr>
        </p:pic>
      </p:grpSp>
      <p:grpSp>
        <p:nvGrpSpPr>
          <p:cNvPr id="97" name="群組 96"/>
          <p:cNvGrpSpPr/>
          <p:nvPr/>
        </p:nvGrpSpPr>
        <p:grpSpPr>
          <a:xfrm>
            <a:off x="10291262" y="1799834"/>
            <a:ext cx="1049381" cy="1121319"/>
            <a:chOff x="10613763" y="1194695"/>
            <a:chExt cx="1049381" cy="1121319"/>
          </a:xfrm>
        </p:grpSpPr>
        <p:sp>
          <p:nvSpPr>
            <p:cNvPr id="98" name="矩形 97">
              <a:extLst>
                <a:ext uri="{FF2B5EF4-FFF2-40B4-BE49-F238E27FC236}">
                  <a16:creationId xmlns:a16="http://schemas.microsoft.com/office/drawing/2014/main" id="{C5A9095E-B08B-4D82-9019-3F4BA7D28C22}"/>
                </a:ext>
              </a:extLst>
            </p:cNvPr>
            <p:cNvSpPr/>
            <p:nvPr/>
          </p:nvSpPr>
          <p:spPr>
            <a:xfrm rot="16200000">
              <a:off x="10917818" y="1570689"/>
              <a:ext cx="1121319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r>
                <a:rPr lang="zh-TW" altLang="en-US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車輛紅燈</a:t>
              </a:r>
            </a:p>
          </p:txBody>
        </p:sp>
        <p:pic>
          <p:nvPicPr>
            <p:cNvPr id="99" name="圖片 98">
              <a:extLst>
                <a:ext uri="{FF2B5EF4-FFF2-40B4-BE49-F238E27FC236}">
                  <a16:creationId xmlns:a16="http://schemas.microsoft.com/office/drawing/2014/main" id="{9442FD67-881A-471A-9B95-7A3F900C6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6200000">
              <a:off x="10518062" y="2055087"/>
              <a:ext cx="340421" cy="149019"/>
            </a:xfrm>
            <a:prstGeom prst="rect">
              <a:avLst/>
            </a:prstGeom>
          </p:spPr>
        </p:pic>
        <p:pic>
          <p:nvPicPr>
            <p:cNvPr id="100" name="圖片 99">
              <a:extLst>
                <a:ext uri="{FF2B5EF4-FFF2-40B4-BE49-F238E27FC236}">
                  <a16:creationId xmlns:a16="http://schemas.microsoft.com/office/drawing/2014/main" id="{41C366A6-464A-4D95-A940-F18995FEE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16200000">
              <a:off x="10576331" y="1628727"/>
              <a:ext cx="903931" cy="470644"/>
            </a:xfrm>
            <a:prstGeom prst="rect">
              <a:avLst/>
            </a:prstGeom>
          </p:spPr>
        </p:pic>
      </p:grpSp>
      <p:pic>
        <p:nvPicPr>
          <p:cNvPr id="101" name="圖片 100">
            <a:extLst>
              <a:ext uri="{FF2B5EF4-FFF2-40B4-BE49-F238E27FC236}">
                <a16:creationId xmlns:a16="http://schemas.microsoft.com/office/drawing/2014/main" id="{4015D363-41BA-4582-AD12-B58308E789C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885" y="2049488"/>
            <a:ext cx="374542" cy="737288"/>
          </a:xfrm>
          <a:prstGeom prst="rect">
            <a:avLst/>
          </a:prstGeom>
        </p:spPr>
      </p:pic>
      <p:pic>
        <p:nvPicPr>
          <p:cNvPr id="102" name="圖片 101">
            <a:extLst>
              <a:ext uri="{FF2B5EF4-FFF2-40B4-BE49-F238E27FC236}">
                <a16:creationId xmlns:a16="http://schemas.microsoft.com/office/drawing/2014/main" id="{4015D363-41BA-4582-AD12-B58308E789C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784" y="2038817"/>
            <a:ext cx="379963" cy="747959"/>
          </a:xfrm>
          <a:prstGeom prst="rect">
            <a:avLst/>
          </a:prstGeom>
        </p:spPr>
      </p:pic>
      <p:sp>
        <p:nvSpPr>
          <p:cNvPr id="112" name="手繪多邊形: 圖案 7">
            <a:extLst>
              <a:ext uri="{FF2B5EF4-FFF2-40B4-BE49-F238E27FC236}">
                <a16:creationId xmlns:a16="http://schemas.microsoft.com/office/drawing/2014/main" id="{93A5C578-B36E-42AC-BBB2-0E5CFD708926}"/>
              </a:ext>
            </a:extLst>
          </p:cNvPr>
          <p:cNvSpPr/>
          <p:nvPr/>
        </p:nvSpPr>
        <p:spPr>
          <a:xfrm>
            <a:off x="3827190" y="4110335"/>
            <a:ext cx="45719" cy="1928131"/>
          </a:xfrm>
          <a:custGeom>
            <a:avLst/>
            <a:gdLst>
              <a:gd name="connsiteX0" fmla="*/ 0 w 449942"/>
              <a:gd name="connsiteY0" fmla="*/ 2481943 h 2481943"/>
              <a:gd name="connsiteX1" fmla="*/ 0 w 449942"/>
              <a:gd name="connsiteY1" fmla="*/ 1393372 h 2481943"/>
              <a:gd name="connsiteX2" fmla="*/ 435428 w 449942"/>
              <a:gd name="connsiteY2" fmla="*/ 740229 h 2481943"/>
              <a:gd name="connsiteX3" fmla="*/ 449942 w 449942"/>
              <a:gd name="connsiteY3" fmla="*/ 0 h 2481943"/>
              <a:gd name="connsiteX0" fmla="*/ 2730 w 452672"/>
              <a:gd name="connsiteY0" fmla="*/ 2481943 h 2481943"/>
              <a:gd name="connsiteX1" fmla="*/ 2730 w 452672"/>
              <a:gd name="connsiteY1" fmla="*/ 1393372 h 2481943"/>
              <a:gd name="connsiteX2" fmla="*/ 438158 w 452672"/>
              <a:gd name="connsiteY2" fmla="*/ 740229 h 2481943"/>
              <a:gd name="connsiteX3" fmla="*/ 452672 w 452672"/>
              <a:gd name="connsiteY3" fmla="*/ 0 h 2481943"/>
              <a:gd name="connsiteX0" fmla="*/ 2730 w 452672"/>
              <a:gd name="connsiteY0" fmla="*/ 2481943 h 2481943"/>
              <a:gd name="connsiteX1" fmla="*/ 2730 w 452672"/>
              <a:gd name="connsiteY1" fmla="*/ 1612447 h 2481943"/>
              <a:gd name="connsiteX2" fmla="*/ 438158 w 452672"/>
              <a:gd name="connsiteY2" fmla="*/ 740229 h 2481943"/>
              <a:gd name="connsiteX3" fmla="*/ 452672 w 452672"/>
              <a:gd name="connsiteY3" fmla="*/ 0 h 2481943"/>
              <a:gd name="connsiteX0" fmla="*/ 4283 w 454225"/>
              <a:gd name="connsiteY0" fmla="*/ 2481943 h 2481943"/>
              <a:gd name="connsiteX1" fmla="*/ 4283 w 454225"/>
              <a:gd name="connsiteY1" fmla="*/ 1612447 h 2481943"/>
              <a:gd name="connsiteX2" fmla="*/ 439711 w 454225"/>
              <a:gd name="connsiteY2" fmla="*/ 740229 h 2481943"/>
              <a:gd name="connsiteX3" fmla="*/ 454225 w 454225"/>
              <a:gd name="connsiteY3" fmla="*/ 0 h 2481943"/>
              <a:gd name="connsiteX0" fmla="*/ 4283 w 454225"/>
              <a:gd name="connsiteY0" fmla="*/ 2481943 h 2481943"/>
              <a:gd name="connsiteX1" fmla="*/ 4283 w 454225"/>
              <a:gd name="connsiteY1" fmla="*/ 1612447 h 2481943"/>
              <a:gd name="connsiteX2" fmla="*/ 439711 w 454225"/>
              <a:gd name="connsiteY2" fmla="*/ 702129 h 2481943"/>
              <a:gd name="connsiteX3" fmla="*/ 454225 w 454225"/>
              <a:gd name="connsiteY3" fmla="*/ 0 h 2481943"/>
              <a:gd name="connsiteX0" fmla="*/ 1848 w 451790"/>
              <a:gd name="connsiteY0" fmla="*/ 2481943 h 2481943"/>
              <a:gd name="connsiteX1" fmla="*/ 1848 w 451790"/>
              <a:gd name="connsiteY1" fmla="*/ 1612447 h 2481943"/>
              <a:gd name="connsiteX2" fmla="*/ 437276 w 451790"/>
              <a:gd name="connsiteY2" fmla="*/ 702129 h 2481943"/>
              <a:gd name="connsiteX3" fmla="*/ 451790 w 451790"/>
              <a:gd name="connsiteY3" fmla="*/ 0 h 2481943"/>
              <a:gd name="connsiteX0" fmla="*/ 1881 w 451823"/>
              <a:gd name="connsiteY0" fmla="*/ 2481943 h 2481943"/>
              <a:gd name="connsiteX1" fmla="*/ 1881 w 451823"/>
              <a:gd name="connsiteY1" fmla="*/ 1612447 h 2481943"/>
              <a:gd name="connsiteX2" fmla="*/ 437309 w 451823"/>
              <a:gd name="connsiteY2" fmla="*/ 702129 h 2481943"/>
              <a:gd name="connsiteX3" fmla="*/ 451823 w 451823"/>
              <a:gd name="connsiteY3" fmla="*/ 0 h 2481943"/>
              <a:gd name="connsiteX0" fmla="*/ 1814 w 456699"/>
              <a:gd name="connsiteY0" fmla="*/ 2481943 h 2481943"/>
              <a:gd name="connsiteX1" fmla="*/ 1814 w 456699"/>
              <a:gd name="connsiteY1" fmla="*/ 1612447 h 2481943"/>
              <a:gd name="connsiteX2" fmla="*/ 456292 w 456699"/>
              <a:gd name="connsiteY2" fmla="*/ 473529 h 2481943"/>
              <a:gd name="connsiteX3" fmla="*/ 451756 w 456699"/>
              <a:gd name="connsiteY3" fmla="*/ 0 h 2481943"/>
              <a:gd name="connsiteX0" fmla="*/ 1880 w 456358"/>
              <a:gd name="connsiteY0" fmla="*/ 2481943 h 2481943"/>
              <a:gd name="connsiteX1" fmla="*/ 1880 w 456358"/>
              <a:gd name="connsiteY1" fmla="*/ 1612447 h 2481943"/>
              <a:gd name="connsiteX2" fmla="*/ 456358 w 456358"/>
              <a:gd name="connsiteY2" fmla="*/ 473529 h 2481943"/>
              <a:gd name="connsiteX3" fmla="*/ 451822 w 456358"/>
              <a:gd name="connsiteY3" fmla="*/ 0 h 2481943"/>
              <a:gd name="connsiteX0" fmla="*/ 0 w 454478"/>
              <a:gd name="connsiteY0" fmla="*/ 2481943 h 2481943"/>
              <a:gd name="connsiteX1" fmla="*/ 0 w 454478"/>
              <a:gd name="connsiteY1" fmla="*/ 1612447 h 2481943"/>
              <a:gd name="connsiteX2" fmla="*/ 454478 w 454478"/>
              <a:gd name="connsiteY2" fmla="*/ 473529 h 2481943"/>
              <a:gd name="connsiteX3" fmla="*/ 449942 w 454478"/>
              <a:gd name="connsiteY3" fmla="*/ 0 h 2481943"/>
              <a:gd name="connsiteX0" fmla="*/ 0 w 454478"/>
              <a:gd name="connsiteY0" fmla="*/ 2481943 h 2481943"/>
              <a:gd name="connsiteX1" fmla="*/ 19050 w 454478"/>
              <a:gd name="connsiteY1" fmla="*/ 1783897 h 2481943"/>
              <a:gd name="connsiteX2" fmla="*/ 454478 w 454478"/>
              <a:gd name="connsiteY2" fmla="*/ 473529 h 2481943"/>
              <a:gd name="connsiteX3" fmla="*/ 449942 w 454478"/>
              <a:gd name="connsiteY3" fmla="*/ 0 h 2481943"/>
              <a:gd name="connsiteX0" fmla="*/ 0 w 454478"/>
              <a:gd name="connsiteY0" fmla="*/ 2481943 h 2481943"/>
              <a:gd name="connsiteX1" fmla="*/ 19050 w 454478"/>
              <a:gd name="connsiteY1" fmla="*/ 1783897 h 2481943"/>
              <a:gd name="connsiteX2" fmla="*/ 454478 w 454478"/>
              <a:gd name="connsiteY2" fmla="*/ 473529 h 2481943"/>
              <a:gd name="connsiteX3" fmla="*/ 449942 w 454478"/>
              <a:gd name="connsiteY3" fmla="*/ 0 h 2481943"/>
              <a:gd name="connsiteX0" fmla="*/ 0 w 454566"/>
              <a:gd name="connsiteY0" fmla="*/ 2481943 h 2481943"/>
              <a:gd name="connsiteX1" fmla="*/ 19050 w 454566"/>
              <a:gd name="connsiteY1" fmla="*/ 1783897 h 2481943"/>
              <a:gd name="connsiteX2" fmla="*/ 454478 w 454566"/>
              <a:gd name="connsiteY2" fmla="*/ 473529 h 2481943"/>
              <a:gd name="connsiteX3" fmla="*/ 449942 w 454566"/>
              <a:gd name="connsiteY3" fmla="*/ 0 h 2481943"/>
              <a:gd name="connsiteX0" fmla="*/ 0 w 454608"/>
              <a:gd name="connsiteY0" fmla="*/ 2481943 h 2481943"/>
              <a:gd name="connsiteX1" fmla="*/ 161925 w 454608"/>
              <a:gd name="connsiteY1" fmla="*/ 1726747 h 2481943"/>
              <a:gd name="connsiteX2" fmla="*/ 454478 w 454608"/>
              <a:gd name="connsiteY2" fmla="*/ 473529 h 2481943"/>
              <a:gd name="connsiteX3" fmla="*/ 449942 w 454608"/>
              <a:gd name="connsiteY3" fmla="*/ 0 h 2481943"/>
              <a:gd name="connsiteX0" fmla="*/ 0 w 349833"/>
              <a:gd name="connsiteY0" fmla="*/ 2434318 h 2434318"/>
              <a:gd name="connsiteX1" fmla="*/ 57150 w 349833"/>
              <a:gd name="connsiteY1" fmla="*/ 1726747 h 2434318"/>
              <a:gd name="connsiteX2" fmla="*/ 349703 w 349833"/>
              <a:gd name="connsiteY2" fmla="*/ 473529 h 2434318"/>
              <a:gd name="connsiteX3" fmla="*/ 345167 w 349833"/>
              <a:gd name="connsiteY3" fmla="*/ 0 h 2434318"/>
              <a:gd name="connsiteX0" fmla="*/ 10521 w 360354"/>
              <a:gd name="connsiteY0" fmla="*/ 2434318 h 2434318"/>
              <a:gd name="connsiteX1" fmla="*/ 67671 w 360354"/>
              <a:gd name="connsiteY1" fmla="*/ 1726747 h 2434318"/>
              <a:gd name="connsiteX2" fmla="*/ 360224 w 360354"/>
              <a:gd name="connsiteY2" fmla="*/ 473529 h 2434318"/>
              <a:gd name="connsiteX3" fmla="*/ 355688 w 360354"/>
              <a:gd name="connsiteY3" fmla="*/ 0 h 2434318"/>
              <a:gd name="connsiteX0" fmla="*/ 7721 w 357573"/>
              <a:gd name="connsiteY0" fmla="*/ 2434318 h 2434318"/>
              <a:gd name="connsiteX1" fmla="*/ 102971 w 357573"/>
              <a:gd name="connsiteY1" fmla="*/ 1279072 h 2434318"/>
              <a:gd name="connsiteX2" fmla="*/ 357424 w 357573"/>
              <a:gd name="connsiteY2" fmla="*/ 473529 h 2434318"/>
              <a:gd name="connsiteX3" fmla="*/ 352888 w 357573"/>
              <a:gd name="connsiteY3" fmla="*/ 0 h 2434318"/>
              <a:gd name="connsiteX0" fmla="*/ 24283 w 374135"/>
              <a:gd name="connsiteY0" fmla="*/ 2434318 h 2434318"/>
              <a:gd name="connsiteX1" fmla="*/ 119533 w 374135"/>
              <a:gd name="connsiteY1" fmla="*/ 1279072 h 2434318"/>
              <a:gd name="connsiteX2" fmla="*/ 373986 w 374135"/>
              <a:gd name="connsiteY2" fmla="*/ 473529 h 2434318"/>
              <a:gd name="connsiteX3" fmla="*/ 369450 w 374135"/>
              <a:gd name="connsiteY3" fmla="*/ 0 h 2434318"/>
              <a:gd name="connsiteX0" fmla="*/ 54688 w 404510"/>
              <a:gd name="connsiteY0" fmla="*/ 2434318 h 2434318"/>
              <a:gd name="connsiteX1" fmla="*/ 83263 w 404510"/>
              <a:gd name="connsiteY1" fmla="*/ 1517197 h 2434318"/>
              <a:gd name="connsiteX2" fmla="*/ 404391 w 404510"/>
              <a:gd name="connsiteY2" fmla="*/ 473529 h 2434318"/>
              <a:gd name="connsiteX3" fmla="*/ 399855 w 404510"/>
              <a:gd name="connsiteY3" fmla="*/ 0 h 2434318"/>
              <a:gd name="connsiteX0" fmla="*/ 6591 w 356413"/>
              <a:gd name="connsiteY0" fmla="*/ 2434318 h 2434318"/>
              <a:gd name="connsiteX1" fmla="*/ 35166 w 356413"/>
              <a:gd name="connsiteY1" fmla="*/ 1517197 h 2434318"/>
              <a:gd name="connsiteX2" fmla="*/ 356294 w 356413"/>
              <a:gd name="connsiteY2" fmla="*/ 473529 h 2434318"/>
              <a:gd name="connsiteX3" fmla="*/ 351758 w 356413"/>
              <a:gd name="connsiteY3" fmla="*/ 0 h 2434318"/>
              <a:gd name="connsiteX0" fmla="*/ 58653 w 408475"/>
              <a:gd name="connsiteY0" fmla="*/ 2434318 h 2434318"/>
              <a:gd name="connsiteX1" fmla="*/ 87228 w 408475"/>
              <a:gd name="connsiteY1" fmla="*/ 1517197 h 2434318"/>
              <a:gd name="connsiteX2" fmla="*/ 408356 w 408475"/>
              <a:gd name="connsiteY2" fmla="*/ 473529 h 2434318"/>
              <a:gd name="connsiteX3" fmla="*/ 403820 w 408475"/>
              <a:gd name="connsiteY3" fmla="*/ 0 h 2434318"/>
              <a:gd name="connsiteX0" fmla="*/ 0 w 349822"/>
              <a:gd name="connsiteY0" fmla="*/ 2434318 h 2434318"/>
              <a:gd name="connsiteX1" fmla="*/ 28575 w 349822"/>
              <a:gd name="connsiteY1" fmla="*/ 1517197 h 2434318"/>
              <a:gd name="connsiteX2" fmla="*/ 349703 w 349822"/>
              <a:gd name="connsiteY2" fmla="*/ 473529 h 2434318"/>
              <a:gd name="connsiteX3" fmla="*/ 345167 w 349822"/>
              <a:gd name="connsiteY3" fmla="*/ 0 h 2434318"/>
              <a:gd name="connsiteX0" fmla="*/ 19050 w 368857"/>
              <a:gd name="connsiteY0" fmla="*/ 2434318 h 2434318"/>
              <a:gd name="connsiteX1" fmla="*/ 0 w 368857"/>
              <a:gd name="connsiteY1" fmla="*/ 1593397 h 2434318"/>
              <a:gd name="connsiteX2" fmla="*/ 368753 w 368857"/>
              <a:gd name="connsiteY2" fmla="*/ 473529 h 2434318"/>
              <a:gd name="connsiteX3" fmla="*/ 364217 w 368857"/>
              <a:gd name="connsiteY3" fmla="*/ 0 h 2434318"/>
              <a:gd name="connsiteX0" fmla="*/ 20841 w 370648"/>
              <a:gd name="connsiteY0" fmla="*/ 2434318 h 2434318"/>
              <a:gd name="connsiteX1" fmla="*/ 1791 w 370648"/>
              <a:gd name="connsiteY1" fmla="*/ 1593397 h 2434318"/>
              <a:gd name="connsiteX2" fmla="*/ 370544 w 370648"/>
              <a:gd name="connsiteY2" fmla="*/ 473529 h 2434318"/>
              <a:gd name="connsiteX3" fmla="*/ 366008 w 370648"/>
              <a:gd name="connsiteY3" fmla="*/ 0 h 2434318"/>
              <a:gd name="connsiteX0" fmla="*/ 8466 w 372561"/>
              <a:gd name="connsiteY0" fmla="*/ 2443843 h 2443843"/>
              <a:gd name="connsiteX1" fmla="*/ 3704 w 372561"/>
              <a:gd name="connsiteY1" fmla="*/ 1593397 h 2443843"/>
              <a:gd name="connsiteX2" fmla="*/ 372457 w 372561"/>
              <a:gd name="connsiteY2" fmla="*/ 473529 h 2443843"/>
              <a:gd name="connsiteX3" fmla="*/ 367921 w 372561"/>
              <a:gd name="connsiteY3" fmla="*/ 0 h 2443843"/>
              <a:gd name="connsiteX0" fmla="*/ 8466 w 372569"/>
              <a:gd name="connsiteY0" fmla="*/ 2443843 h 2443843"/>
              <a:gd name="connsiteX1" fmla="*/ 3704 w 372569"/>
              <a:gd name="connsiteY1" fmla="*/ 1593397 h 2443843"/>
              <a:gd name="connsiteX2" fmla="*/ 372457 w 372569"/>
              <a:gd name="connsiteY2" fmla="*/ 473529 h 2443843"/>
              <a:gd name="connsiteX3" fmla="*/ 367921 w 372569"/>
              <a:gd name="connsiteY3" fmla="*/ 0 h 2443843"/>
              <a:gd name="connsiteX0" fmla="*/ 8466 w 372457"/>
              <a:gd name="connsiteY0" fmla="*/ 2443843 h 2443843"/>
              <a:gd name="connsiteX1" fmla="*/ 3704 w 372457"/>
              <a:gd name="connsiteY1" fmla="*/ 1593397 h 2443843"/>
              <a:gd name="connsiteX2" fmla="*/ 372457 w 372457"/>
              <a:gd name="connsiteY2" fmla="*/ 473529 h 2443843"/>
              <a:gd name="connsiteX3" fmla="*/ 367921 w 372457"/>
              <a:gd name="connsiteY3" fmla="*/ 0 h 2443843"/>
              <a:gd name="connsiteX0" fmla="*/ 8466 w 367921"/>
              <a:gd name="connsiteY0" fmla="*/ 2443843 h 2443843"/>
              <a:gd name="connsiteX1" fmla="*/ 3704 w 367921"/>
              <a:gd name="connsiteY1" fmla="*/ 1593397 h 2443843"/>
              <a:gd name="connsiteX2" fmla="*/ 367694 w 367921"/>
              <a:gd name="connsiteY2" fmla="*/ 464004 h 2443843"/>
              <a:gd name="connsiteX3" fmla="*/ 367921 w 367921"/>
              <a:gd name="connsiteY3" fmla="*/ 0 h 2443843"/>
              <a:gd name="connsiteX0" fmla="*/ 8466 w 367921"/>
              <a:gd name="connsiteY0" fmla="*/ 2443843 h 2443843"/>
              <a:gd name="connsiteX1" fmla="*/ 3704 w 367921"/>
              <a:gd name="connsiteY1" fmla="*/ 1593397 h 2443843"/>
              <a:gd name="connsiteX2" fmla="*/ 367694 w 367921"/>
              <a:gd name="connsiteY2" fmla="*/ 464004 h 2443843"/>
              <a:gd name="connsiteX3" fmla="*/ 367921 w 367921"/>
              <a:gd name="connsiteY3" fmla="*/ 0 h 2443843"/>
              <a:gd name="connsiteX0" fmla="*/ 8466 w 367921"/>
              <a:gd name="connsiteY0" fmla="*/ 2453368 h 2453368"/>
              <a:gd name="connsiteX1" fmla="*/ 3704 w 367921"/>
              <a:gd name="connsiteY1" fmla="*/ 1593397 h 2453368"/>
              <a:gd name="connsiteX2" fmla="*/ 367694 w 367921"/>
              <a:gd name="connsiteY2" fmla="*/ 464004 h 2453368"/>
              <a:gd name="connsiteX3" fmla="*/ 367921 w 367921"/>
              <a:gd name="connsiteY3" fmla="*/ 0 h 2453368"/>
              <a:gd name="connsiteX0" fmla="*/ 1719 w 380224"/>
              <a:gd name="connsiteY0" fmla="*/ 2443843 h 2443843"/>
              <a:gd name="connsiteX1" fmla="*/ 16007 w 380224"/>
              <a:gd name="connsiteY1" fmla="*/ 1593397 h 2443843"/>
              <a:gd name="connsiteX2" fmla="*/ 379997 w 380224"/>
              <a:gd name="connsiteY2" fmla="*/ 464004 h 2443843"/>
              <a:gd name="connsiteX3" fmla="*/ 380224 w 380224"/>
              <a:gd name="connsiteY3" fmla="*/ 0 h 2443843"/>
              <a:gd name="connsiteX0" fmla="*/ 8467 w 367922"/>
              <a:gd name="connsiteY0" fmla="*/ 2453368 h 2453368"/>
              <a:gd name="connsiteX1" fmla="*/ 3705 w 367922"/>
              <a:gd name="connsiteY1" fmla="*/ 1593397 h 2453368"/>
              <a:gd name="connsiteX2" fmla="*/ 367695 w 367922"/>
              <a:gd name="connsiteY2" fmla="*/ 464004 h 2453368"/>
              <a:gd name="connsiteX3" fmla="*/ 367922 w 367922"/>
              <a:gd name="connsiteY3" fmla="*/ 0 h 2453368"/>
              <a:gd name="connsiteX0" fmla="*/ 3378 w 372358"/>
              <a:gd name="connsiteY0" fmla="*/ 2443843 h 2443843"/>
              <a:gd name="connsiteX1" fmla="*/ 8141 w 372358"/>
              <a:gd name="connsiteY1" fmla="*/ 1593397 h 2443843"/>
              <a:gd name="connsiteX2" fmla="*/ 372131 w 372358"/>
              <a:gd name="connsiteY2" fmla="*/ 464004 h 2443843"/>
              <a:gd name="connsiteX3" fmla="*/ 372358 w 372358"/>
              <a:gd name="connsiteY3" fmla="*/ 0 h 2443843"/>
              <a:gd name="connsiteX0" fmla="*/ 3378 w 372358"/>
              <a:gd name="connsiteY0" fmla="*/ 2184763 h 2184763"/>
              <a:gd name="connsiteX1" fmla="*/ 8141 w 372358"/>
              <a:gd name="connsiteY1" fmla="*/ 1593397 h 2184763"/>
              <a:gd name="connsiteX2" fmla="*/ 372131 w 372358"/>
              <a:gd name="connsiteY2" fmla="*/ 464004 h 2184763"/>
              <a:gd name="connsiteX3" fmla="*/ 372358 w 372358"/>
              <a:gd name="connsiteY3" fmla="*/ 0 h 2184763"/>
              <a:gd name="connsiteX0" fmla="*/ 72040 w 364820"/>
              <a:gd name="connsiteY0" fmla="*/ 2756263 h 2756263"/>
              <a:gd name="connsiteX1" fmla="*/ 603 w 364820"/>
              <a:gd name="connsiteY1" fmla="*/ 1593397 h 2756263"/>
              <a:gd name="connsiteX2" fmla="*/ 364593 w 364820"/>
              <a:gd name="connsiteY2" fmla="*/ 464004 h 2756263"/>
              <a:gd name="connsiteX3" fmla="*/ 364820 w 364820"/>
              <a:gd name="connsiteY3" fmla="*/ 0 h 2756263"/>
              <a:gd name="connsiteX0" fmla="*/ 10954 w 303734"/>
              <a:gd name="connsiteY0" fmla="*/ 2756263 h 2756263"/>
              <a:gd name="connsiteX1" fmla="*/ 3017 w 303734"/>
              <a:gd name="connsiteY1" fmla="*/ 1517197 h 2756263"/>
              <a:gd name="connsiteX2" fmla="*/ 303507 w 303734"/>
              <a:gd name="connsiteY2" fmla="*/ 464004 h 2756263"/>
              <a:gd name="connsiteX3" fmla="*/ 303734 w 303734"/>
              <a:gd name="connsiteY3" fmla="*/ 0 h 2756263"/>
              <a:gd name="connsiteX0" fmla="*/ 10954 w 303734"/>
              <a:gd name="connsiteY0" fmla="*/ 2756263 h 2756263"/>
              <a:gd name="connsiteX1" fmla="*/ 3017 w 303734"/>
              <a:gd name="connsiteY1" fmla="*/ 1517197 h 2756263"/>
              <a:gd name="connsiteX2" fmla="*/ 303507 w 303734"/>
              <a:gd name="connsiteY2" fmla="*/ 464004 h 2756263"/>
              <a:gd name="connsiteX3" fmla="*/ 303734 w 303734"/>
              <a:gd name="connsiteY3" fmla="*/ 0 h 2756263"/>
              <a:gd name="connsiteX0" fmla="*/ 10954 w 306414"/>
              <a:gd name="connsiteY0" fmla="*/ 2756263 h 2756263"/>
              <a:gd name="connsiteX1" fmla="*/ 3017 w 306414"/>
              <a:gd name="connsiteY1" fmla="*/ 1517197 h 2756263"/>
              <a:gd name="connsiteX2" fmla="*/ 303507 w 306414"/>
              <a:gd name="connsiteY2" fmla="*/ 464004 h 2756263"/>
              <a:gd name="connsiteX3" fmla="*/ 303734 w 306414"/>
              <a:gd name="connsiteY3" fmla="*/ 0 h 2756263"/>
              <a:gd name="connsiteX0" fmla="*/ 10954 w 306414"/>
              <a:gd name="connsiteY0" fmla="*/ 2819763 h 2819763"/>
              <a:gd name="connsiteX1" fmla="*/ 3017 w 306414"/>
              <a:gd name="connsiteY1" fmla="*/ 1580697 h 2819763"/>
              <a:gd name="connsiteX2" fmla="*/ 303507 w 306414"/>
              <a:gd name="connsiteY2" fmla="*/ 527504 h 2819763"/>
              <a:gd name="connsiteX3" fmla="*/ 303734 w 306414"/>
              <a:gd name="connsiteY3" fmla="*/ 0 h 2819763"/>
              <a:gd name="connsiteX0" fmla="*/ 6295 w 308105"/>
              <a:gd name="connsiteY0" fmla="*/ 2788013 h 2788013"/>
              <a:gd name="connsiteX1" fmla="*/ 4708 w 308105"/>
              <a:gd name="connsiteY1" fmla="*/ 1580697 h 2788013"/>
              <a:gd name="connsiteX2" fmla="*/ 305198 w 308105"/>
              <a:gd name="connsiteY2" fmla="*/ 527504 h 2788013"/>
              <a:gd name="connsiteX3" fmla="*/ 305425 w 308105"/>
              <a:gd name="connsiteY3" fmla="*/ 0 h 2788013"/>
              <a:gd name="connsiteX0" fmla="*/ 913 w 303099"/>
              <a:gd name="connsiteY0" fmla="*/ 2788013 h 2788013"/>
              <a:gd name="connsiteX1" fmla="*/ 31076 w 303099"/>
              <a:gd name="connsiteY1" fmla="*/ 1567997 h 2788013"/>
              <a:gd name="connsiteX2" fmla="*/ 299816 w 303099"/>
              <a:gd name="connsiteY2" fmla="*/ 527504 h 2788013"/>
              <a:gd name="connsiteX3" fmla="*/ 300043 w 303099"/>
              <a:gd name="connsiteY3" fmla="*/ 0 h 2788013"/>
              <a:gd name="connsiteX0" fmla="*/ 2075 w 285211"/>
              <a:gd name="connsiteY0" fmla="*/ 2768963 h 2768963"/>
              <a:gd name="connsiteX1" fmla="*/ 13188 w 285211"/>
              <a:gd name="connsiteY1" fmla="*/ 1567997 h 2768963"/>
              <a:gd name="connsiteX2" fmla="*/ 281928 w 285211"/>
              <a:gd name="connsiteY2" fmla="*/ 527504 h 2768963"/>
              <a:gd name="connsiteX3" fmla="*/ 282155 w 285211"/>
              <a:gd name="connsiteY3" fmla="*/ 0 h 2768963"/>
              <a:gd name="connsiteX0" fmla="*/ 2075 w 301205"/>
              <a:gd name="connsiteY0" fmla="*/ 2768963 h 2768963"/>
              <a:gd name="connsiteX1" fmla="*/ 13188 w 301205"/>
              <a:gd name="connsiteY1" fmla="*/ 1567997 h 2768963"/>
              <a:gd name="connsiteX2" fmla="*/ 281928 w 301205"/>
              <a:gd name="connsiteY2" fmla="*/ 527504 h 2768963"/>
              <a:gd name="connsiteX3" fmla="*/ 301205 w 301205"/>
              <a:gd name="connsiteY3" fmla="*/ 0 h 2768963"/>
              <a:gd name="connsiteX0" fmla="*/ 2075 w 304025"/>
              <a:gd name="connsiteY0" fmla="*/ 2768963 h 2768963"/>
              <a:gd name="connsiteX1" fmla="*/ 13188 w 304025"/>
              <a:gd name="connsiteY1" fmla="*/ 1567997 h 2768963"/>
              <a:gd name="connsiteX2" fmla="*/ 300978 w 304025"/>
              <a:gd name="connsiteY2" fmla="*/ 521154 h 2768963"/>
              <a:gd name="connsiteX3" fmla="*/ 301205 w 304025"/>
              <a:gd name="connsiteY3" fmla="*/ 0 h 2768963"/>
              <a:gd name="connsiteX0" fmla="*/ 2075 w 301205"/>
              <a:gd name="connsiteY0" fmla="*/ 2768963 h 2768963"/>
              <a:gd name="connsiteX1" fmla="*/ 13188 w 301205"/>
              <a:gd name="connsiteY1" fmla="*/ 1567997 h 2768963"/>
              <a:gd name="connsiteX2" fmla="*/ 300978 w 301205"/>
              <a:gd name="connsiteY2" fmla="*/ 521154 h 2768963"/>
              <a:gd name="connsiteX3" fmla="*/ 301205 w 301205"/>
              <a:gd name="connsiteY3" fmla="*/ 0 h 2768963"/>
              <a:gd name="connsiteX0" fmla="*/ 2075 w 307404"/>
              <a:gd name="connsiteY0" fmla="*/ 2768963 h 2768963"/>
              <a:gd name="connsiteX1" fmla="*/ 13188 w 307404"/>
              <a:gd name="connsiteY1" fmla="*/ 1567997 h 2768963"/>
              <a:gd name="connsiteX2" fmla="*/ 300978 w 307404"/>
              <a:gd name="connsiteY2" fmla="*/ 521154 h 2768963"/>
              <a:gd name="connsiteX3" fmla="*/ 301205 w 307404"/>
              <a:gd name="connsiteY3" fmla="*/ 0 h 2768963"/>
              <a:gd name="connsiteX0" fmla="*/ 2075 w 307404"/>
              <a:gd name="connsiteY0" fmla="*/ 2768963 h 2768963"/>
              <a:gd name="connsiteX1" fmla="*/ 13188 w 307404"/>
              <a:gd name="connsiteY1" fmla="*/ 1567997 h 2768963"/>
              <a:gd name="connsiteX2" fmla="*/ 300978 w 307404"/>
              <a:gd name="connsiteY2" fmla="*/ 521154 h 2768963"/>
              <a:gd name="connsiteX3" fmla="*/ 301205 w 307404"/>
              <a:gd name="connsiteY3" fmla="*/ 0 h 2768963"/>
              <a:gd name="connsiteX0" fmla="*/ 2075 w 301205"/>
              <a:gd name="connsiteY0" fmla="*/ 2768963 h 2768963"/>
              <a:gd name="connsiteX1" fmla="*/ 13188 w 301205"/>
              <a:gd name="connsiteY1" fmla="*/ 1567997 h 2768963"/>
              <a:gd name="connsiteX2" fmla="*/ 287916 w 301205"/>
              <a:gd name="connsiteY2" fmla="*/ 612594 h 2768963"/>
              <a:gd name="connsiteX3" fmla="*/ 301205 w 301205"/>
              <a:gd name="connsiteY3" fmla="*/ 0 h 2768963"/>
              <a:gd name="connsiteX0" fmla="*/ 570 w 299700"/>
              <a:gd name="connsiteY0" fmla="*/ 2768963 h 2768963"/>
              <a:gd name="connsiteX1" fmla="*/ 50871 w 299700"/>
              <a:gd name="connsiteY1" fmla="*/ 1567997 h 2768963"/>
              <a:gd name="connsiteX2" fmla="*/ 286411 w 299700"/>
              <a:gd name="connsiteY2" fmla="*/ 612594 h 2768963"/>
              <a:gd name="connsiteX3" fmla="*/ 299700 w 299700"/>
              <a:gd name="connsiteY3" fmla="*/ 0 h 2768963"/>
              <a:gd name="connsiteX0" fmla="*/ 570 w 299700"/>
              <a:gd name="connsiteY0" fmla="*/ 2768963 h 2768963"/>
              <a:gd name="connsiteX1" fmla="*/ 50871 w 299700"/>
              <a:gd name="connsiteY1" fmla="*/ 1567997 h 2768963"/>
              <a:gd name="connsiteX2" fmla="*/ 286411 w 299700"/>
              <a:gd name="connsiteY2" fmla="*/ 612594 h 2768963"/>
              <a:gd name="connsiteX3" fmla="*/ 299700 w 299700"/>
              <a:gd name="connsiteY3" fmla="*/ 0 h 2768963"/>
              <a:gd name="connsiteX0" fmla="*/ 570 w 299700"/>
              <a:gd name="connsiteY0" fmla="*/ 2768963 h 2768963"/>
              <a:gd name="connsiteX1" fmla="*/ 50871 w 299700"/>
              <a:gd name="connsiteY1" fmla="*/ 1567997 h 2768963"/>
              <a:gd name="connsiteX2" fmla="*/ 286411 w 299700"/>
              <a:gd name="connsiteY2" fmla="*/ 460194 h 2768963"/>
              <a:gd name="connsiteX3" fmla="*/ 299700 w 299700"/>
              <a:gd name="connsiteY3" fmla="*/ 0 h 2768963"/>
              <a:gd name="connsiteX0" fmla="*/ 1220 w 271775"/>
              <a:gd name="connsiteY0" fmla="*/ 2759438 h 2759438"/>
              <a:gd name="connsiteX1" fmla="*/ 22946 w 271775"/>
              <a:gd name="connsiteY1" fmla="*/ 1567997 h 2759438"/>
              <a:gd name="connsiteX2" fmla="*/ 258486 w 271775"/>
              <a:gd name="connsiteY2" fmla="*/ 460194 h 2759438"/>
              <a:gd name="connsiteX3" fmla="*/ 271775 w 271775"/>
              <a:gd name="connsiteY3" fmla="*/ 0 h 2759438"/>
              <a:gd name="connsiteX0" fmla="*/ 1220 w 271775"/>
              <a:gd name="connsiteY0" fmla="*/ 2759438 h 2759438"/>
              <a:gd name="connsiteX1" fmla="*/ 22946 w 271775"/>
              <a:gd name="connsiteY1" fmla="*/ 1615622 h 2759438"/>
              <a:gd name="connsiteX2" fmla="*/ 258486 w 271775"/>
              <a:gd name="connsiteY2" fmla="*/ 460194 h 2759438"/>
              <a:gd name="connsiteX3" fmla="*/ 271775 w 271775"/>
              <a:gd name="connsiteY3" fmla="*/ 0 h 2759438"/>
              <a:gd name="connsiteX0" fmla="*/ 1220 w 271775"/>
              <a:gd name="connsiteY0" fmla="*/ 2759438 h 2759438"/>
              <a:gd name="connsiteX1" fmla="*/ 22946 w 271775"/>
              <a:gd name="connsiteY1" fmla="*/ 1615622 h 2759438"/>
              <a:gd name="connsiteX2" fmla="*/ 258486 w 271775"/>
              <a:gd name="connsiteY2" fmla="*/ 460194 h 2759438"/>
              <a:gd name="connsiteX3" fmla="*/ 271775 w 271775"/>
              <a:gd name="connsiteY3" fmla="*/ 0 h 2759438"/>
              <a:gd name="connsiteX0" fmla="*/ 1220 w 262407"/>
              <a:gd name="connsiteY0" fmla="*/ 2759438 h 2759438"/>
              <a:gd name="connsiteX1" fmla="*/ 22946 w 262407"/>
              <a:gd name="connsiteY1" fmla="*/ 1615622 h 2759438"/>
              <a:gd name="connsiteX2" fmla="*/ 258486 w 262407"/>
              <a:gd name="connsiteY2" fmla="*/ 460194 h 2759438"/>
              <a:gd name="connsiteX3" fmla="*/ 243200 w 262407"/>
              <a:gd name="connsiteY3" fmla="*/ 0 h 2759438"/>
              <a:gd name="connsiteX0" fmla="*/ 1220 w 265994"/>
              <a:gd name="connsiteY0" fmla="*/ 2759438 h 2759438"/>
              <a:gd name="connsiteX1" fmla="*/ 22946 w 265994"/>
              <a:gd name="connsiteY1" fmla="*/ 1615622 h 2759438"/>
              <a:gd name="connsiteX2" fmla="*/ 258486 w 265994"/>
              <a:gd name="connsiteY2" fmla="*/ 460194 h 2759438"/>
              <a:gd name="connsiteX3" fmla="*/ 262250 w 265994"/>
              <a:gd name="connsiteY3" fmla="*/ 0 h 2759438"/>
              <a:gd name="connsiteX0" fmla="*/ 1220 w 262250"/>
              <a:gd name="connsiteY0" fmla="*/ 2759438 h 2759438"/>
              <a:gd name="connsiteX1" fmla="*/ 22946 w 262250"/>
              <a:gd name="connsiteY1" fmla="*/ 1615622 h 2759438"/>
              <a:gd name="connsiteX2" fmla="*/ 258486 w 262250"/>
              <a:gd name="connsiteY2" fmla="*/ 460194 h 2759438"/>
              <a:gd name="connsiteX3" fmla="*/ 262250 w 262250"/>
              <a:gd name="connsiteY3" fmla="*/ 0 h 2759438"/>
              <a:gd name="connsiteX0" fmla="*/ 1220 w 262250"/>
              <a:gd name="connsiteY0" fmla="*/ 2759438 h 2759438"/>
              <a:gd name="connsiteX1" fmla="*/ 22946 w 262250"/>
              <a:gd name="connsiteY1" fmla="*/ 1615622 h 2759438"/>
              <a:gd name="connsiteX2" fmla="*/ 262250 w 262250"/>
              <a:gd name="connsiteY2" fmla="*/ 0 h 2759438"/>
              <a:gd name="connsiteX0" fmla="*/ 1220 w 22946"/>
              <a:gd name="connsiteY0" fmla="*/ 1143816 h 1143816"/>
              <a:gd name="connsiteX1" fmla="*/ 22946 w 22946"/>
              <a:gd name="connsiteY1" fmla="*/ 0 h 1143816"/>
              <a:gd name="connsiteX0" fmla="*/ 11630 w 11630"/>
              <a:gd name="connsiteY0" fmla="*/ 1070664 h 1070664"/>
              <a:gd name="connsiteX1" fmla="*/ 2876 w 11630"/>
              <a:gd name="connsiteY1" fmla="*/ 0 h 1070664"/>
              <a:gd name="connsiteX0" fmla="*/ 6984 w 6984"/>
              <a:gd name="connsiteY0" fmla="*/ 1070664 h 1070664"/>
              <a:gd name="connsiteX1" fmla="*/ 4326 w 6984"/>
              <a:gd name="connsiteY1" fmla="*/ 0 h 1070664"/>
              <a:gd name="connsiteX0" fmla="*/ 4751 w 11856"/>
              <a:gd name="connsiteY0" fmla="*/ 9217 h 9217"/>
              <a:gd name="connsiteX1" fmla="*/ 11856 w 11856"/>
              <a:gd name="connsiteY1" fmla="*/ 0 h 9217"/>
              <a:gd name="connsiteX0" fmla="*/ 15606 w 15606"/>
              <a:gd name="connsiteY0" fmla="*/ 9961 h 9961"/>
              <a:gd name="connsiteX1" fmla="*/ 3193 w 15606"/>
              <a:gd name="connsiteY1" fmla="*/ 0 h 9961"/>
              <a:gd name="connsiteX0" fmla="*/ 7954 w 7954"/>
              <a:gd name="connsiteY0" fmla="*/ 10000 h 10000"/>
              <a:gd name="connsiteX1" fmla="*/ 0 w 7954"/>
              <a:gd name="connsiteY1" fmla="*/ 0 h 10000"/>
              <a:gd name="connsiteX0" fmla="*/ 0 w 3969"/>
              <a:gd name="connsiteY0" fmla="*/ 10000 h 10000"/>
              <a:gd name="connsiteX1" fmla="*/ 3969 w 3969"/>
              <a:gd name="connsiteY1" fmla="*/ 0 h 10000"/>
              <a:gd name="connsiteX0" fmla="*/ 16398 w 16398"/>
              <a:gd name="connsiteY0" fmla="*/ 8429 h 8429"/>
              <a:gd name="connsiteX1" fmla="*/ 0 w 16398"/>
              <a:gd name="connsiteY1" fmla="*/ 0 h 8429"/>
              <a:gd name="connsiteX0" fmla="*/ 10000 w 10000"/>
              <a:gd name="connsiteY0" fmla="*/ 12486 h 12486"/>
              <a:gd name="connsiteX1" fmla="*/ 0 w 10000"/>
              <a:gd name="connsiteY1" fmla="*/ 0 h 12486"/>
              <a:gd name="connsiteX0" fmla="*/ 1951 w 1951"/>
              <a:gd name="connsiteY0" fmla="*/ 12317 h 12317"/>
              <a:gd name="connsiteX1" fmla="*/ 0 w 1951"/>
              <a:gd name="connsiteY1" fmla="*/ 0 h 1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51" h="12317">
                <a:moveTo>
                  <a:pt x="1951" y="12317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3" name="手繪多邊形 112"/>
          <p:cNvSpPr/>
          <p:nvPr/>
        </p:nvSpPr>
        <p:spPr>
          <a:xfrm rot="21313825">
            <a:off x="3673608" y="3323797"/>
            <a:ext cx="644771" cy="1873335"/>
          </a:xfrm>
          <a:custGeom>
            <a:avLst/>
            <a:gdLst>
              <a:gd name="connsiteX0" fmla="*/ 0 w 847725"/>
              <a:gd name="connsiteY0" fmla="*/ 2133600 h 2133600"/>
              <a:gd name="connsiteX1" fmla="*/ 628650 w 847725"/>
              <a:gd name="connsiteY1" fmla="*/ 1352550 h 2133600"/>
              <a:gd name="connsiteX2" fmla="*/ 847725 w 847725"/>
              <a:gd name="connsiteY2" fmla="*/ 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7725" h="2133600">
                <a:moveTo>
                  <a:pt x="0" y="2133600"/>
                </a:moveTo>
                <a:cubicBezTo>
                  <a:pt x="243681" y="1920875"/>
                  <a:pt x="487363" y="1708150"/>
                  <a:pt x="628650" y="1352550"/>
                </a:cubicBezTo>
                <a:cubicBezTo>
                  <a:pt x="769937" y="996950"/>
                  <a:pt x="808831" y="498475"/>
                  <a:pt x="847725" y="0"/>
                </a:cubicBezTo>
              </a:path>
            </a:pathLst>
          </a:custGeom>
          <a:noFill/>
          <a:ln w="38100">
            <a:solidFill>
              <a:srgbClr val="0000FF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4" name="圖片 113">
            <a:extLst>
              <a:ext uri="{FF2B5EF4-FFF2-40B4-BE49-F238E27FC236}">
                <a16:creationId xmlns:a16="http://schemas.microsoft.com/office/drawing/2014/main" id="{FB07197A-E3F0-4F58-8A66-6D57DD84C9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86" y="5255832"/>
            <a:ext cx="192855" cy="416568"/>
          </a:xfrm>
          <a:prstGeom prst="rect">
            <a:avLst/>
          </a:prstGeom>
        </p:spPr>
      </p:pic>
      <p:pic>
        <p:nvPicPr>
          <p:cNvPr id="115" name="圖片 114">
            <a:extLst>
              <a:ext uri="{FF2B5EF4-FFF2-40B4-BE49-F238E27FC236}">
                <a16:creationId xmlns:a16="http://schemas.microsoft.com/office/drawing/2014/main" id="{FB07197A-E3F0-4F58-8A66-6D57DD84C984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778132" y="6005908"/>
            <a:ext cx="184321" cy="415945"/>
          </a:xfrm>
          <a:prstGeom prst="rect">
            <a:avLst/>
          </a:prstGeom>
        </p:spPr>
      </p:pic>
      <p:sp>
        <p:nvSpPr>
          <p:cNvPr id="116" name="手繪多邊形: 圖案 63">
            <a:extLst>
              <a:ext uri="{FF2B5EF4-FFF2-40B4-BE49-F238E27FC236}">
                <a16:creationId xmlns:a16="http://schemas.microsoft.com/office/drawing/2014/main" id="{32D49366-0CB2-473C-A407-14BFED89F950}"/>
              </a:ext>
            </a:extLst>
          </p:cNvPr>
          <p:cNvSpPr>
            <a:spLocks noChangeAspect="1"/>
          </p:cNvSpPr>
          <p:nvPr/>
        </p:nvSpPr>
        <p:spPr>
          <a:xfrm>
            <a:off x="3690039" y="4948474"/>
            <a:ext cx="277724" cy="331779"/>
          </a:xfrm>
          <a:custGeom>
            <a:avLst/>
            <a:gdLst>
              <a:gd name="connsiteX0" fmla="*/ 260350 w 1200150"/>
              <a:gd name="connsiteY0" fmla="*/ 190500 h 1079500"/>
              <a:gd name="connsiteX1" fmla="*/ 292100 w 1200150"/>
              <a:gd name="connsiteY1" fmla="*/ 425450 h 1079500"/>
              <a:gd name="connsiteX2" fmla="*/ 0 w 1200150"/>
              <a:gd name="connsiteY2" fmla="*/ 501650 h 1079500"/>
              <a:gd name="connsiteX3" fmla="*/ 311150 w 1200150"/>
              <a:gd name="connsiteY3" fmla="*/ 596900 h 1079500"/>
              <a:gd name="connsiteX4" fmla="*/ 31750 w 1200150"/>
              <a:gd name="connsiteY4" fmla="*/ 889000 h 1079500"/>
              <a:gd name="connsiteX5" fmla="*/ 469900 w 1200150"/>
              <a:gd name="connsiteY5" fmla="*/ 774700 h 1079500"/>
              <a:gd name="connsiteX6" fmla="*/ 730250 w 1200150"/>
              <a:gd name="connsiteY6" fmla="*/ 1079500 h 1079500"/>
              <a:gd name="connsiteX7" fmla="*/ 723900 w 1200150"/>
              <a:gd name="connsiteY7" fmla="*/ 742950 h 1079500"/>
              <a:gd name="connsiteX8" fmla="*/ 1200150 w 1200150"/>
              <a:gd name="connsiteY8" fmla="*/ 717550 h 1079500"/>
              <a:gd name="connsiteX9" fmla="*/ 920750 w 1200150"/>
              <a:gd name="connsiteY9" fmla="*/ 539750 h 1079500"/>
              <a:gd name="connsiteX10" fmla="*/ 1136650 w 1200150"/>
              <a:gd name="connsiteY10" fmla="*/ 203200 h 1079500"/>
              <a:gd name="connsiteX11" fmla="*/ 793750 w 1200150"/>
              <a:gd name="connsiteY11" fmla="*/ 304800 h 1079500"/>
              <a:gd name="connsiteX12" fmla="*/ 654050 w 1200150"/>
              <a:gd name="connsiteY12" fmla="*/ 0 h 1079500"/>
              <a:gd name="connsiteX13" fmla="*/ 514350 w 1200150"/>
              <a:gd name="connsiteY13" fmla="*/ 349250 h 1079500"/>
              <a:gd name="connsiteX14" fmla="*/ 260350 w 1200150"/>
              <a:gd name="connsiteY14" fmla="*/ 190500 h 107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00150" h="1079500">
                <a:moveTo>
                  <a:pt x="260350" y="190500"/>
                </a:moveTo>
                <a:lnTo>
                  <a:pt x="292100" y="425450"/>
                </a:lnTo>
                <a:lnTo>
                  <a:pt x="0" y="501650"/>
                </a:lnTo>
                <a:lnTo>
                  <a:pt x="311150" y="596900"/>
                </a:lnTo>
                <a:lnTo>
                  <a:pt x="31750" y="889000"/>
                </a:lnTo>
                <a:lnTo>
                  <a:pt x="469900" y="774700"/>
                </a:lnTo>
                <a:lnTo>
                  <a:pt x="730250" y="1079500"/>
                </a:lnTo>
                <a:lnTo>
                  <a:pt x="723900" y="742950"/>
                </a:lnTo>
                <a:lnTo>
                  <a:pt x="1200150" y="717550"/>
                </a:lnTo>
                <a:lnTo>
                  <a:pt x="920750" y="539750"/>
                </a:lnTo>
                <a:lnTo>
                  <a:pt x="1136650" y="203200"/>
                </a:lnTo>
                <a:lnTo>
                  <a:pt x="793750" y="304800"/>
                </a:lnTo>
                <a:lnTo>
                  <a:pt x="654050" y="0"/>
                </a:lnTo>
                <a:lnTo>
                  <a:pt x="514350" y="349250"/>
                </a:lnTo>
                <a:lnTo>
                  <a:pt x="260350" y="190500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8" name="圖片 117">
            <a:extLst>
              <a:ext uri="{FF2B5EF4-FFF2-40B4-BE49-F238E27FC236}">
                <a16:creationId xmlns:a16="http://schemas.microsoft.com/office/drawing/2014/main" id="{5FA65879-5281-49E1-B2E5-8E87CBD7DAC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93605" y="5661310"/>
            <a:ext cx="332833" cy="655182"/>
          </a:xfrm>
          <a:prstGeom prst="rect">
            <a:avLst/>
          </a:prstGeom>
        </p:spPr>
      </p:pic>
      <p:sp>
        <p:nvSpPr>
          <p:cNvPr id="119" name="手繪多邊形 1">
            <a:extLst>
              <a:ext uri="{FF2B5EF4-FFF2-40B4-BE49-F238E27FC236}">
                <a16:creationId xmlns:a16="http://schemas.microsoft.com/office/drawing/2014/main" id="{38F0262D-342C-4FD2-AE49-CC6FF47742F6}"/>
              </a:ext>
            </a:extLst>
          </p:cNvPr>
          <p:cNvSpPr/>
          <p:nvPr/>
        </p:nvSpPr>
        <p:spPr>
          <a:xfrm>
            <a:off x="9531750" y="4654291"/>
            <a:ext cx="1304652" cy="989930"/>
          </a:xfrm>
          <a:custGeom>
            <a:avLst/>
            <a:gdLst>
              <a:gd name="connsiteX0" fmla="*/ 0 w 1670304"/>
              <a:gd name="connsiteY0" fmla="*/ 542544 h 542544"/>
              <a:gd name="connsiteX1" fmla="*/ 0 w 1670304"/>
              <a:gd name="connsiteY1" fmla="*/ 542544 h 542544"/>
              <a:gd name="connsiteX2" fmla="*/ 24384 w 1670304"/>
              <a:gd name="connsiteY2" fmla="*/ 426720 h 542544"/>
              <a:gd name="connsiteX3" fmla="*/ 48768 w 1670304"/>
              <a:gd name="connsiteY3" fmla="*/ 377952 h 542544"/>
              <a:gd name="connsiteX4" fmla="*/ 426720 w 1670304"/>
              <a:gd name="connsiteY4" fmla="*/ 30480 h 542544"/>
              <a:gd name="connsiteX5" fmla="*/ 1670304 w 1670304"/>
              <a:gd name="connsiteY5" fmla="*/ 0 h 542544"/>
              <a:gd name="connsiteX0" fmla="*/ 0 w 1670304"/>
              <a:gd name="connsiteY0" fmla="*/ 542544 h 542544"/>
              <a:gd name="connsiteX1" fmla="*/ 0 w 1670304"/>
              <a:gd name="connsiteY1" fmla="*/ 542544 h 542544"/>
              <a:gd name="connsiteX2" fmla="*/ 48768 w 1670304"/>
              <a:gd name="connsiteY2" fmla="*/ 377952 h 542544"/>
              <a:gd name="connsiteX3" fmla="*/ 426720 w 1670304"/>
              <a:gd name="connsiteY3" fmla="*/ 30480 h 542544"/>
              <a:gd name="connsiteX4" fmla="*/ 1670304 w 1670304"/>
              <a:gd name="connsiteY4" fmla="*/ 0 h 542544"/>
              <a:gd name="connsiteX0" fmla="*/ 0 w 1670304"/>
              <a:gd name="connsiteY0" fmla="*/ 542544 h 542544"/>
              <a:gd name="connsiteX1" fmla="*/ 0 w 1670304"/>
              <a:gd name="connsiteY1" fmla="*/ 542544 h 542544"/>
              <a:gd name="connsiteX2" fmla="*/ 48768 w 1670304"/>
              <a:gd name="connsiteY2" fmla="*/ 377952 h 542544"/>
              <a:gd name="connsiteX3" fmla="*/ 426720 w 1670304"/>
              <a:gd name="connsiteY3" fmla="*/ 30480 h 542544"/>
              <a:gd name="connsiteX4" fmla="*/ 1670304 w 1670304"/>
              <a:gd name="connsiteY4" fmla="*/ 0 h 542544"/>
              <a:gd name="connsiteX0" fmla="*/ 0 w 1670304"/>
              <a:gd name="connsiteY0" fmla="*/ 560832 h 560832"/>
              <a:gd name="connsiteX1" fmla="*/ 0 w 1670304"/>
              <a:gd name="connsiteY1" fmla="*/ 560832 h 560832"/>
              <a:gd name="connsiteX2" fmla="*/ 48768 w 1670304"/>
              <a:gd name="connsiteY2" fmla="*/ 396240 h 560832"/>
              <a:gd name="connsiteX3" fmla="*/ 798576 w 1670304"/>
              <a:gd name="connsiteY3" fmla="*/ 0 h 560832"/>
              <a:gd name="connsiteX4" fmla="*/ 1670304 w 1670304"/>
              <a:gd name="connsiteY4" fmla="*/ 18288 h 560832"/>
              <a:gd name="connsiteX0" fmla="*/ 0 w 1670304"/>
              <a:gd name="connsiteY0" fmla="*/ 560832 h 560832"/>
              <a:gd name="connsiteX1" fmla="*/ 0 w 1670304"/>
              <a:gd name="connsiteY1" fmla="*/ 560832 h 560832"/>
              <a:gd name="connsiteX2" fmla="*/ 48768 w 1670304"/>
              <a:gd name="connsiteY2" fmla="*/ 396240 h 560832"/>
              <a:gd name="connsiteX3" fmla="*/ 798576 w 1670304"/>
              <a:gd name="connsiteY3" fmla="*/ 0 h 560832"/>
              <a:gd name="connsiteX4" fmla="*/ 1670304 w 1670304"/>
              <a:gd name="connsiteY4" fmla="*/ 18288 h 560832"/>
              <a:gd name="connsiteX0" fmla="*/ 31608 w 1701912"/>
              <a:gd name="connsiteY0" fmla="*/ 560832 h 560832"/>
              <a:gd name="connsiteX1" fmla="*/ 31608 w 1701912"/>
              <a:gd name="connsiteY1" fmla="*/ 560832 h 560832"/>
              <a:gd name="connsiteX2" fmla="*/ 31608 w 1701912"/>
              <a:gd name="connsiteY2" fmla="*/ 347472 h 560832"/>
              <a:gd name="connsiteX3" fmla="*/ 830184 w 1701912"/>
              <a:gd name="connsiteY3" fmla="*/ 0 h 560832"/>
              <a:gd name="connsiteX4" fmla="*/ 1701912 w 1701912"/>
              <a:gd name="connsiteY4" fmla="*/ 18288 h 560832"/>
              <a:gd name="connsiteX0" fmla="*/ 21471 w 1691775"/>
              <a:gd name="connsiteY0" fmla="*/ 560832 h 560832"/>
              <a:gd name="connsiteX1" fmla="*/ 21471 w 1691775"/>
              <a:gd name="connsiteY1" fmla="*/ 560832 h 560832"/>
              <a:gd name="connsiteX2" fmla="*/ 21471 w 1691775"/>
              <a:gd name="connsiteY2" fmla="*/ 347472 h 560832"/>
              <a:gd name="connsiteX3" fmla="*/ 820047 w 1691775"/>
              <a:gd name="connsiteY3" fmla="*/ 0 h 560832"/>
              <a:gd name="connsiteX4" fmla="*/ 1691775 w 1691775"/>
              <a:gd name="connsiteY4" fmla="*/ 18288 h 560832"/>
              <a:gd name="connsiteX0" fmla="*/ 21471 w 1691775"/>
              <a:gd name="connsiteY0" fmla="*/ 585525 h 585525"/>
              <a:gd name="connsiteX1" fmla="*/ 21471 w 1691775"/>
              <a:gd name="connsiteY1" fmla="*/ 585525 h 585525"/>
              <a:gd name="connsiteX2" fmla="*/ 21471 w 1691775"/>
              <a:gd name="connsiteY2" fmla="*/ 280725 h 585525"/>
              <a:gd name="connsiteX3" fmla="*/ 820047 w 1691775"/>
              <a:gd name="connsiteY3" fmla="*/ 24693 h 585525"/>
              <a:gd name="connsiteX4" fmla="*/ 1691775 w 1691775"/>
              <a:gd name="connsiteY4" fmla="*/ 42981 h 585525"/>
              <a:gd name="connsiteX0" fmla="*/ 71345 w 1741649"/>
              <a:gd name="connsiteY0" fmla="*/ 603504 h 603504"/>
              <a:gd name="connsiteX1" fmla="*/ 71345 w 1741649"/>
              <a:gd name="connsiteY1" fmla="*/ 603504 h 603504"/>
              <a:gd name="connsiteX2" fmla="*/ 71345 w 1741649"/>
              <a:gd name="connsiteY2" fmla="*/ 298704 h 603504"/>
              <a:gd name="connsiteX3" fmla="*/ 1034513 w 1741649"/>
              <a:gd name="connsiteY3" fmla="*/ 0 h 603504"/>
              <a:gd name="connsiteX4" fmla="*/ 1741649 w 1741649"/>
              <a:gd name="connsiteY4" fmla="*/ 60960 h 603504"/>
              <a:gd name="connsiteX0" fmla="*/ 52838 w 1723142"/>
              <a:gd name="connsiteY0" fmla="*/ 603504 h 603504"/>
              <a:gd name="connsiteX1" fmla="*/ 52838 w 1723142"/>
              <a:gd name="connsiteY1" fmla="*/ 603504 h 603504"/>
              <a:gd name="connsiteX2" fmla="*/ 77222 w 1723142"/>
              <a:gd name="connsiteY2" fmla="*/ 134112 h 603504"/>
              <a:gd name="connsiteX3" fmla="*/ 1016006 w 1723142"/>
              <a:gd name="connsiteY3" fmla="*/ 0 h 603504"/>
              <a:gd name="connsiteX4" fmla="*/ 1723142 w 1723142"/>
              <a:gd name="connsiteY4" fmla="*/ 60960 h 603504"/>
              <a:gd name="connsiteX0" fmla="*/ 60132 w 1730436"/>
              <a:gd name="connsiteY0" fmla="*/ 603504 h 621792"/>
              <a:gd name="connsiteX1" fmla="*/ 41844 w 1730436"/>
              <a:gd name="connsiteY1" fmla="*/ 621792 h 621792"/>
              <a:gd name="connsiteX2" fmla="*/ 84516 w 1730436"/>
              <a:gd name="connsiteY2" fmla="*/ 134112 h 621792"/>
              <a:gd name="connsiteX3" fmla="*/ 1023300 w 1730436"/>
              <a:gd name="connsiteY3" fmla="*/ 0 h 621792"/>
              <a:gd name="connsiteX4" fmla="*/ 1730436 w 1730436"/>
              <a:gd name="connsiteY4" fmla="*/ 60960 h 621792"/>
              <a:gd name="connsiteX0" fmla="*/ 55181 w 1725485"/>
              <a:gd name="connsiteY0" fmla="*/ 603504 h 786384"/>
              <a:gd name="connsiteX1" fmla="*/ 49085 w 1725485"/>
              <a:gd name="connsiteY1" fmla="*/ 786384 h 786384"/>
              <a:gd name="connsiteX2" fmla="*/ 79565 w 1725485"/>
              <a:gd name="connsiteY2" fmla="*/ 134112 h 786384"/>
              <a:gd name="connsiteX3" fmla="*/ 1018349 w 1725485"/>
              <a:gd name="connsiteY3" fmla="*/ 0 h 786384"/>
              <a:gd name="connsiteX4" fmla="*/ 1725485 w 1725485"/>
              <a:gd name="connsiteY4" fmla="*/ 60960 h 786384"/>
              <a:gd name="connsiteX0" fmla="*/ 14132 w 1684436"/>
              <a:gd name="connsiteY0" fmla="*/ 603504 h 804265"/>
              <a:gd name="connsiteX1" fmla="*/ 8036 w 1684436"/>
              <a:gd name="connsiteY1" fmla="*/ 786384 h 804265"/>
              <a:gd name="connsiteX2" fmla="*/ 136052 w 1684436"/>
              <a:gd name="connsiteY2" fmla="*/ 134112 h 804265"/>
              <a:gd name="connsiteX3" fmla="*/ 977300 w 1684436"/>
              <a:gd name="connsiteY3" fmla="*/ 0 h 804265"/>
              <a:gd name="connsiteX4" fmla="*/ 1684436 w 1684436"/>
              <a:gd name="connsiteY4" fmla="*/ 60960 h 804265"/>
              <a:gd name="connsiteX0" fmla="*/ 14132 w 1684436"/>
              <a:gd name="connsiteY0" fmla="*/ 469392 h 793052"/>
              <a:gd name="connsiteX1" fmla="*/ 8036 w 1684436"/>
              <a:gd name="connsiteY1" fmla="*/ 786384 h 793052"/>
              <a:gd name="connsiteX2" fmla="*/ 136052 w 1684436"/>
              <a:gd name="connsiteY2" fmla="*/ 134112 h 793052"/>
              <a:gd name="connsiteX3" fmla="*/ 977300 w 1684436"/>
              <a:gd name="connsiteY3" fmla="*/ 0 h 793052"/>
              <a:gd name="connsiteX4" fmla="*/ 1684436 w 1684436"/>
              <a:gd name="connsiteY4" fmla="*/ 60960 h 793052"/>
              <a:gd name="connsiteX0" fmla="*/ 6327 w 1688823"/>
              <a:gd name="connsiteY0" fmla="*/ 390144 h 789734"/>
              <a:gd name="connsiteX1" fmla="*/ 12423 w 1688823"/>
              <a:gd name="connsiteY1" fmla="*/ 786384 h 789734"/>
              <a:gd name="connsiteX2" fmla="*/ 140439 w 1688823"/>
              <a:gd name="connsiteY2" fmla="*/ 134112 h 789734"/>
              <a:gd name="connsiteX3" fmla="*/ 981687 w 1688823"/>
              <a:gd name="connsiteY3" fmla="*/ 0 h 789734"/>
              <a:gd name="connsiteX4" fmla="*/ 1688823 w 1688823"/>
              <a:gd name="connsiteY4" fmla="*/ 60960 h 789734"/>
              <a:gd name="connsiteX0" fmla="*/ 0 w 1676400"/>
              <a:gd name="connsiteY0" fmla="*/ 786384 h 786384"/>
              <a:gd name="connsiteX1" fmla="*/ 128016 w 1676400"/>
              <a:gd name="connsiteY1" fmla="*/ 134112 h 786384"/>
              <a:gd name="connsiteX2" fmla="*/ 969264 w 1676400"/>
              <a:gd name="connsiteY2" fmla="*/ 0 h 786384"/>
              <a:gd name="connsiteX3" fmla="*/ 1676400 w 1676400"/>
              <a:gd name="connsiteY3" fmla="*/ 60960 h 786384"/>
              <a:gd name="connsiteX0" fmla="*/ 0 w 1676400"/>
              <a:gd name="connsiteY0" fmla="*/ 786384 h 786384"/>
              <a:gd name="connsiteX1" fmla="*/ 128016 w 1676400"/>
              <a:gd name="connsiteY1" fmla="*/ 134112 h 786384"/>
              <a:gd name="connsiteX2" fmla="*/ 969264 w 1676400"/>
              <a:gd name="connsiteY2" fmla="*/ 0 h 786384"/>
              <a:gd name="connsiteX3" fmla="*/ 1676400 w 1676400"/>
              <a:gd name="connsiteY3" fmla="*/ 60960 h 786384"/>
              <a:gd name="connsiteX0" fmla="*/ 0 w 1676400"/>
              <a:gd name="connsiteY0" fmla="*/ 748284 h 748284"/>
              <a:gd name="connsiteX1" fmla="*/ 128016 w 1676400"/>
              <a:gd name="connsiteY1" fmla="*/ 96012 h 748284"/>
              <a:gd name="connsiteX2" fmla="*/ 1133094 w 1676400"/>
              <a:gd name="connsiteY2" fmla="*/ 0 h 748284"/>
              <a:gd name="connsiteX3" fmla="*/ 1676400 w 1676400"/>
              <a:gd name="connsiteY3" fmla="*/ 22860 h 748284"/>
              <a:gd name="connsiteX0" fmla="*/ 0 w 1741170"/>
              <a:gd name="connsiteY0" fmla="*/ 748284 h 748284"/>
              <a:gd name="connsiteX1" fmla="*/ 128016 w 1741170"/>
              <a:gd name="connsiteY1" fmla="*/ 96012 h 748284"/>
              <a:gd name="connsiteX2" fmla="*/ 1133094 w 1741170"/>
              <a:gd name="connsiteY2" fmla="*/ 0 h 748284"/>
              <a:gd name="connsiteX3" fmla="*/ 1741170 w 1741170"/>
              <a:gd name="connsiteY3" fmla="*/ 0 h 748284"/>
              <a:gd name="connsiteX0" fmla="*/ 7030 w 1748200"/>
              <a:gd name="connsiteY0" fmla="*/ 748284 h 748284"/>
              <a:gd name="connsiteX1" fmla="*/ 135046 w 1748200"/>
              <a:gd name="connsiteY1" fmla="*/ 96012 h 748284"/>
              <a:gd name="connsiteX2" fmla="*/ 1140124 w 1748200"/>
              <a:gd name="connsiteY2" fmla="*/ 0 h 748284"/>
              <a:gd name="connsiteX3" fmla="*/ 1748200 w 1748200"/>
              <a:gd name="connsiteY3" fmla="*/ 0 h 748284"/>
              <a:gd name="connsiteX0" fmla="*/ 0 w 1741170"/>
              <a:gd name="connsiteY0" fmla="*/ 773758 h 773758"/>
              <a:gd name="connsiteX1" fmla="*/ 234696 w 1741170"/>
              <a:gd name="connsiteY1" fmla="*/ 60526 h 773758"/>
              <a:gd name="connsiteX2" fmla="*/ 1133094 w 1741170"/>
              <a:gd name="connsiteY2" fmla="*/ 25474 h 773758"/>
              <a:gd name="connsiteX3" fmla="*/ 1741170 w 1741170"/>
              <a:gd name="connsiteY3" fmla="*/ 25474 h 773758"/>
              <a:gd name="connsiteX0" fmla="*/ 0 w 1741170"/>
              <a:gd name="connsiteY0" fmla="*/ 755829 h 755829"/>
              <a:gd name="connsiteX1" fmla="*/ 234696 w 1741170"/>
              <a:gd name="connsiteY1" fmla="*/ 42597 h 755829"/>
              <a:gd name="connsiteX2" fmla="*/ 1133094 w 1741170"/>
              <a:gd name="connsiteY2" fmla="*/ 7545 h 755829"/>
              <a:gd name="connsiteX3" fmla="*/ 1741170 w 1741170"/>
              <a:gd name="connsiteY3" fmla="*/ 7545 h 755829"/>
              <a:gd name="connsiteX0" fmla="*/ 0 w 1741170"/>
              <a:gd name="connsiteY0" fmla="*/ 763090 h 763090"/>
              <a:gd name="connsiteX1" fmla="*/ 326136 w 1741170"/>
              <a:gd name="connsiteY1" fmla="*/ 38428 h 763090"/>
              <a:gd name="connsiteX2" fmla="*/ 1133094 w 1741170"/>
              <a:gd name="connsiteY2" fmla="*/ 14806 h 763090"/>
              <a:gd name="connsiteX3" fmla="*/ 1741170 w 1741170"/>
              <a:gd name="connsiteY3" fmla="*/ 14806 h 763090"/>
              <a:gd name="connsiteX0" fmla="*/ 0 w 1741170"/>
              <a:gd name="connsiteY0" fmla="*/ 785645 h 785645"/>
              <a:gd name="connsiteX1" fmla="*/ 326136 w 1741170"/>
              <a:gd name="connsiteY1" fmla="*/ 60983 h 785645"/>
              <a:gd name="connsiteX2" fmla="*/ 1741170 w 1741170"/>
              <a:gd name="connsiteY2" fmla="*/ 37361 h 785645"/>
              <a:gd name="connsiteX0" fmla="*/ 0 w 1741170"/>
              <a:gd name="connsiteY0" fmla="*/ 772295 h 772295"/>
              <a:gd name="connsiteX1" fmla="*/ 326136 w 1741170"/>
              <a:gd name="connsiteY1" fmla="*/ 47633 h 772295"/>
              <a:gd name="connsiteX2" fmla="*/ 1741170 w 1741170"/>
              <a:gd name="connsiteY2" fmla="*/ 24011 h 772295"/>
              <a:gd name="connsiteX0" fmla="*/ 0 w 1741170"/>
              <a:gd name="connsiteY0" fmla="*/ 772295 h 772295"/>
              <a:gd name="connsiteX1" fmla="*/ 326136 w 1741170"/>
              <a:gd name="connsiteY1" fmla="*/ 47633 h 772295"/>
              <a:gd name="connsiteX2" fmla="*/ 1741170 w 1741170"/>
              <a:gd name="connsiteY2" fmla="*/ 24011 h 772295"/>
              <a:gd name="connsiteX0" fmla="*/ 0 w 1710690"/>
              <a:gd name="connsiteY0" fmla="*/ 776105 h 776105"/>
              <a:gd name="connsiteX1" fmla="*/ 295656 w 1710690"/>
              <a:gd name="connsiteY1" fmla="*/ 47633 h 776105"/>
              <a:gd name="connsiteX2" fmla="*/ 1710690 w 1710690"/>
              <a:gd name="connsiteY2" fmla="*/ 24011 h 776105"/>
              <a:gd name="connsiteX0" fmla="*/ 8283 w 1718973"/>
              <a:gd name="connsiteY0" fmla="*/ 776105 h 776105"/>
              <a:gd name="connsiteX1" fmla="*/ 21997 w 1718973"/>
              <a:gd name="connsiteY1" fmla="*/ 276235 h 776105"/>
              <a:gd name="connsiteX2" fmla="*/ 303939 w 1718973"/>
              <a:gd name="connsiteY2" fmla="*/ 47633 h 776105"/>
              <a:gd name="connsiteX3" fmla="*/ 1718973 w 1718973"/>
              <a:gd name="connsiteY3" fmla="*/ 24011 h 776105"/>
              <a:gd name="connsiteX0" fmla="*/ 8283 w 1718973"/>
              <a:gd name="connsiteY0" fmla="*/ 810166 h 810166"/>
              <a:gd name="connsiteX1" fmla="*/ 21997 w 1718973"/>
              <a:gd name="connsiteY1" fmla="*/ 310296 h 810166"/>
              <a:gd name="connsiteX2" fmla="*/ 623979 w 1718973"/>
              <a:gd name="connsiteY2" fmla="*/ 35974 h 810166"/>
              <a:gd name="connsiteX3" fmla="*/ 1718973 w 1718973"/>
              <a:gd name="connsiteY3" fmla="*/ 58072 h 810166"/>
              <a:gd name="connsiteX0" fmla="*/ 8283 w 1718973"/>
              <a:gd name="connsiteY0" fmla="*/ 774192 h 774192"/>
              <a:gd name="connsiteX1" fmla="*/ 21997 w 1718973"/>
              <a:gd name="connsiteY1" fmla="*/ 274322 h 774192"/>
              <a:gd name="connsiteX2" fmla="*/ 623979 w 1718973"/>
              <a:gd name="connsiteY2" fmla="*/ 0 h 774192"/>
              <a:gd name="connsiteX3" fmla="*/ 1718973 w 1718973"/>
              <a:gd name="connsiteY3" fmla="*/ 22098 h 774192"/>
              <a:gd name="connsiteX0" fmla="*/ 8283 w 1718973"/>
              <a:gd name="connsiteY0" fmla="*/ 774192 h 774192"/>
              <a:gd name="connsiteX1" fmla="*/ 21997 w 1718973"/>
              <a:gd name="connsiteY1" fmla="*/ 274322 h 774192"/>
              <a:gd name="connsiteX2" fmla="*/ 623979 w 1718973"/>
              <a:gd name="connsiteY2" fmla="*/ 0 h 774192"/>
              <a:gd name="connsiteX3" fmla="*/ 1718973 w 1718973"/>
              <a:gd name="connsiteY3" fmla="*/ 22098 h 774192"/>
              <a:gd name="connsiteX0" fmla="*/ 8283 w 1718973"/>
              <a:gd name="connsiteY0" fmla="*/ 758952 h 758952"/>
              <a:gd name="connsiteX1" fmla="*/ 21997 w 1718973"/>
              <a:gd name="connsiteY1" fmla="*/ 259082 h 758952"/>
              <a:gd name="connsiteX2" fmla="*/ 825909 w 1718973"/>
              <a:gd name="connsiteY2" fmla="*/ 0 h 758952"/>
              <a:gd name="connsiteX3" fmla="*/ 1718973 w 1718973"/>
              <a:gd name="connsiteY3" fmla="*/ 6858 h 758952"/>
              <a:gd name="connsiteX0" fmla="*/ 11103 w 1721793"/>
              <a:gd name="connsiteY0" fmla="*/ 758952 h 758952"/>
              <a:gd name="connsiteX1" fmla="*/ 21007 w 1721793"/>
              <a:gd name="connsiteY1" fmla="*/ 213362 h 758952"/>
              <a:gd name="connsiteX2" fmla="*/ 828729 w 1721793"/>
              <a:gd name="connsiteY2" fmla="*/ 0 h 758952"/>
              <a:gd name="connsiteX3" fmla="*/ 1721793 w 1721793"/>
              <a:gd name="connsiteY3" fmla="*/ 6858 h 758952"/>
              <a:gd name="connsiteX0" fmla="*/ 7719 w 1718409"/>
              <a:gd name="connsiteY0" fmla="*/ 758952 h 758952"/>
              <a:gd name="connsiteX1" fmla="*/ 17623 w 1718409"/>
              <a:gd name="connsiteY1" fmla="*/ 213362 h 758952"/>
              <a:gd name="connsiteX2" fmla="*/ 825345 w 1718409"/>
              <a:gd name="connsiteY2" fmla="*/ 0 h 758952"/>
              <a:gd name="connsiteX3" fmla="*/ 1718409 w 1718409"/>
              <a:gd name="connsiteY3" fmla="*/ 6858 h 758952"/>
              <a:gd name="connsiteX0" fmla="*/ 0 w 1737360"/>
              <a:gd name="connsiteY0" fmla="*/ 743712 h 743712"/>
              <a:gd name="connsiteX1" fmla="*/ 36574 w 1737360"/>
              <a:gd name="connsiteY1" fmla="*/ 213362 h 743712"/>
              <a:gd name="connsiteX2" fmla="*/ 844296 w 1737360"/>
              <a:gd name="connsiteY2" fmla="*/ 0 h 743712"/>
              <a:gd name="connsiteX3" fmla="*/ 1737360 w 1737360"/>
              <a:gd name="connsiteY3" fmla="*/ 6858 h 743712"/>
              <a:gd name="connsiteX0" fmla="*/ 4901 w 1719401"/>
              <a:gd name="connsiteY0" fmla="*/ 747522 h 747522"/>
              <a:gd name="connsiteX1" fmla="*/ 18615 w 1719401"/>
              <a:gd name="connsiteY1" fmla="*/ 213362 h 747522"/>
              <a:gd name="connsiteX2" fmla="*/ 826337 w 1719401"/>
              <a:gd name="connsiteY2" fmla="*/ 0 h 747522"/>
              <a:gd name="connsiteX3" fmla="*/ 1719401 w 1719401"/>
              <a:gd name="connsiteY3" fmla="*/ 6858 h 747522"/>
              <a:gd name="connsiteX0" fmla="*/ 0 w 1714500"/>
              <a:gd name="connsiteY0" fmla="*/ 747522 h 747522"/>
              <a:gd name="connsiteX1" fmla="*/ 13714 w 1714500"/>
              <a:gd name="connsiteY1" fmla="*/ 213362 h 747522"/>
              <a:gd name="connsiteX2" fmla="*/ 821436 w 1714500"/>
              <a:gd name="connsiteY2" fmla="*/ 0 h 747522"/>
              <a:gd name="connsiteX3" fmla="*/ 1714500 w 1714500"/>
              <a:gd name="connsiteY3" fmla="*/ 6858 h 747522"/>
              <a:gd name="connsiteX0" fmla="*/ 0 w 1714500"/>
              <a:gd name="connsiteY0" fmla="*/ 747522 h 747522"/>
              <a:gd name="connsiteX1" fmla="*/ 17524 w 1714500"/>
              <a:gd name="connsiteY1" fmla="*/ 323852 h 747522"/>
              <a:gd name="connsiteX2" fmla="*/ 821436 w 1714500"/>
              <a:gd name="connsiteY2" fmla="*/ 0 h 747522"/>
              <a:gd name="connsiteX3" fmla="*/ 1714500 w 1714500"/>
              <a:gd name="connsiteY3" fmla="*/ 6858 h 747522"/>
              <a:gd name="connsiteX0" fmla="*/ 0 w 1714500"/>
              <a:gd name="connsiteY0" fmla="*/ 747522 h 747522"/>
              <a:gd name="connsiteX1" fmla="*/ 17524 w 1714500"/>
              <a:gd name="connsiteY1" fmla="*/ 323852 h 747522"/>
              <a:gd name="connsiteX2" fmla="*/ 821436 w 1714500"/>
              <a:gd name="connsiteY2" fmla="*/ 0 h 747522"/>
              <a:gd name="connsiteX3" fmla="*/ 1714500 w 1714500"/>
              <a:gd name="connsiteY3" fmla="*/ 6858 h 747522"/>
              <a:gd name="connsiteX0" fmla="*/ 0 w 1714500"/>
              <a:gd name="connsiteY0" fmla="*/ 747522 h 747522"/>
              <a:gd name="connsiteX1" fmla="*/ 17524 w 1714500"/>
              <a:gd name="connsiteY1" fmla="*/ 323852 h 747522"/>
              <a:gd name="connsiteX2" fmla="*/ 821436 w 1714500"/>
              <a:gd name="connsiteY2" fmla="*/ 0 h 747522"/>
              <a:gd name="connsiteX3" fmla="*/ 1714500 w 1714500"/>
              <a:gd name="connsiteY3" fmla="*/ 6858 h 747522"/>
              <a:gd name="connsiteX0" fmla="*/ 0 w 1714500"/>
              <a:gd name="connsiteY0" fmla="*/ 740664 h 740664"/>
              <a:gd name="connsiteX1" fmla="*/ 17524 w 1714500"/>
              <a:gd name="connsiteY1" fmla="*/ 316994 h 740664"/>
              <a:gd name="connsiteX2" fmla="*/ 836676 w 1714500"/>
              <a:gd name="connsiteY2" fmla="*/ 8382 h 740664"/>
              <a:gd name="connsiteX3" fmla="*/ 1714500 w 1714500"/>
              <a:gd name="connsiteY3" fmla="*/ 0 h 740664"/>
              <a:gd name="connsiteX0" fmla="*/ 0 w 1718310"/>
              <a:gd name="connsiteY0" fmla="*/ 759714 h 759714"/>
              <a:gd name="connsiteX1" fmla="*/ 21334 w 1718310"/>
              <a:gd name="connsiteY1" fmla="*/ 316994 h 759714"/>
              <a:gd name="connsiteX2" fmla="*/ 840486 w 1718310"/>
              <a:gd name="connsiteY2" fmla="*/ 8382 h 759714"/>
              <a:gd name="connsiteX3" fmla="*/ 1718310 w 1718310"/>
              <a:gd name="connsiteY3" fmla="*/ 0 h 759714"/>
              <a:gd name="connsiteX0" fmla="*/ 462 w 1713692"/>
              <a:gd name="connsiteY0" fmla="*/ 1516634 h 1516634"/>
              <a:gd name="connsiteX1" fmla="*/ 16716 w 1713692"/>
              <a:gd name="connsiteY1" fmla="*/ 316994 h 1516634"/>
              <a:gd name="connsiteX2" fmla="*/ 835868 w 1713692"/>
              <a:gd name="connsiteY2" fmla="*/ 8382 h 1516634"/>
              <a:gd name="connsiteX3" fmla="*/ 1713692 w 1713692"/>
              <a:gd name="connsiteY3" fmla="*/ 0 h 1516634"/>
              <a:gd name="connsiteX0" fmla="*/ 0 w 1723390"/>
              <a:gd name="connsiteY0" fmla="*/ 1511554 h 1511554"/>
              <a:gd name="connsiteX1" fmla="*/ 26414 w 1723390"/>
              <a:gd name="connsiteY1" fmla="*/ 316994 h 1511554"/>
              <a:gd name="connsiteX2" fmla="*/ 845566 w 1723390"/>
              <a:gd name="connsiteY2" fmla="*/ 8382 h 1511554"/>
              <a:gd name="connsiteX3" fmla="*/ 1723390 w 1723390"/>
              <a:gd name="connsiteY3" fmla="*/ 0 h 1511554"/>
              <a:gd name="connsiteX0" fmla="*/ 0 w 1723390"/>
              <a:gd name="connsiteY0" fmla="*/ 607314 h 607314"/>
              <a:gd name="connsiteX1" fmla="*/ 26414 w 1723390"/>
              <a:gd name="connsiteY1" fmla="*/ 316994 h 607314"/>
              <a:gd name="connsiteX2" fmla="*/ 845566 w 1723390"/>
              <a:gd name="connsiteY2" fmla="*/ 8382 h 607314"/>
              <a:gd name="connsiteX3" fmla="*/ 1723390 w 1723390"/>
              <a:gd name="connsiteY3" fmla="*/ 0 h 607314"/>
              <a:gd name="connsiteX0" fmla="*/ 0 w 1723390"/>
              <a:gd name="connsiteY0" fmla="*/ 1120394 h 1120394"/>
              <a:gd name="connsiteX1" fmla="*/ 26414 w 1723390"/>
              <a:gd name="connsiteY1" fmla="*/ 316994 h 1120394"/>
              <a:gd name="connsiteX2" fmla="*/ 845566 w 1723390"/>
              <a:gd name="connsiteY2" fmla="*/ 8382 h 1120394"/>
              <a:gd name="connsiteX3" fmla="*/ 1723390 w 1723390"/>
              <a:gd name="connsiteY3" fmla="*/ 0 h 1120394"/>
              <a:gd name="connsiteX0" fmla="*/ 1596 w 1724986"/>
              <a:gd name="connsiteY0" fmla="*/ 1120394 h 1120394"/>
              <a:gd name="connsiteX1" fmla="*/ 15818 w 1724986"/>
              <a:gd name="connsiteY1" fmla="*/ 469394 h 1120394"/>
              <a:gd name="connsiteX2" fmla="*/ 847162 w 1724986"/>
              <a:gd name="connsiteY2" fmla="*/ 8382 h 1120394"/>
              <a:gd name="connsiteX3" fmla="*/ 1724986 w 1724986"/>
              <a:gd name="connsiteY3" fmla="*/ 0 h 1120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4986" h="1120394">
                <a:moveTo>
                  <a:pt x="1596" y="1120394"/>
                </a:moveTo>
                <a:cubicBezTo>
                  <a:pt x="7437" y="979171"/>
                  <a:pt x="-12883" y="614427"/>
                  <a:pt x="15818" y="469394"/>
                </a:cubicBezTo>
                <a:cubicBezTo>
                  <a:pt x="126054" y="115572"/>
                  <a:pt x="524328" y="21844"/>
                  <a:pt x="847162" y="8382"/>
                </a:cubicBezTo>
                <a:lnTo>
                  <a:pt x="1724986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20" name="直線接點 119">
            <a:extLst>
              <a:ext uri="{FF2B5EF4-FFF2-40B4-BE49-F238E27FC236}">
                <a16:creationId xmlns:a16="http://schemas.microsoft.com/office/drawing/2014/main" id="{97C3EA19-BA8C-4546-B8BA-FC4E493E9AEB}"/>
              </a:ext>
            </a:extLst>
          </p:cNvPr>
          <p:cNvCxnSpPr>
            <a:cxnSpLocks/>
          </p:cNvCxnSpPr>
          <p:nvPr/>
        </p:nvCxnSpPr>
        <p:spPr>
          <a:xfrm>
            <a:off x="9789325" y="6572239"/>
            <a:ext cx="1869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手繪多邊形 120"/>
          <p:cNvSpPr/>
          <p:nvPr/>
        </p:nvSpPr>
        <p:spPr>
          <a:xfrm>
            <a:off x="9719834" y="3379103"/>
            <a:ext cx="351359" cy="3051212"/>
          </a:xfrm>
          <a:custGeom>
            <a:avLst/>
            <a:gdLst>
              <a:gd name="connsiteX0" fmla="*/ 17892 w 545203"/>
              <a:gd name="connsiteY0" fmla="*/ 3581400 h 3581400"/>
              <a:gd name="connsiteX1" fmla="*/ 55992 w 545203"/>
              <a:gd name="connsiteY1" fmla="*/ 1800225 h 3581400"/>
              <a:gd name="connsiteX2" fmla="*/ 484617 w 545203"/>
              <a:gd name="connsiteY2" fmla="*/ 1276350 h 3581400"/>
              <a:gd name="connsiteX3" fmla="*/ 532242 w 545203"/>
              <a:gd name="connsiteY3" fmla="*/ 0 h 358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203" h="3581400">
                <a:moveTo>
                  <a:pt x="17892" y="3581400"/>
                </a:moveTo>
                <a:cubicBezTo>
                  <a:pt x="-1952" y="2882900"/>
                  <a:pt x="-21795" y="2184400"/>
                  <a:pt x="55992" y="1800225"/>
                </a:cubicBezTo>
                <a:cubicBezTo>
                  <a:pt x="133779" y="1416050"/>
                  <a:pt x="405242" y="1576387"/>
                  <a:pt x="484617" y="1276350"/>
                </a:cubicBezTo>
                <a:cubicBezTo>
                  <a:pt x="563992" y="976312"/>
                  <a:pt x="548117" y="488156"/>
                  <a:pt x="532242" y="0"/>
                </a:cubicBezTo>
              </a:path>
            </a:pathLst>
          </a:custGeom>
          <a:noFill/>
          <a:ln w="38100">
            <a:solidFill>
              <a:srgbClr val="0000FF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2" name="圖片 121">
            <a:extLst>
              <a:ext uri="{FF2B5EF4-FFF2-40B4-BE49-F238E27FC236}">
                <a16:creationId xmlns:a16="http://schemas.microsoft.com/office/drawing/2014/main" id="{FB07197A-E3F0-4F58-8A66-6D57DD84C9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868" y="6385249"/>
            <a:ext cx="173138" cy="373980"/>
          </a:xfrm>
          <a:prstGeom prst="rect">
            <a:avLst/>
          </a:prstGeom>
        </p:spPr>
      </p:pic>
      <p:pic>
        <p:nvPicPr>
          <p:cNvPr id="123" name="圖片 122">
            <a:extLst>
              <a:ext uri="{FF2B5EF4-FFF2-40B4-BE49-F238E27FC236}">
                <a16:creationId xmlns:a16="http://schemas.microsoft.com/office/drawing/2014/main" id="{FB07197A-E3F0-4F58-8A66-6D57DD84C984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453915" y="5641681"/>
            <a:ext cx="165725" cy="373980"/>
          </a:xfrm>
          <a:prstGeom prst="rect">
            <a:avLst/>
          </a:prstGeom>
        </p:spPr>
      </p:pic>
      <p:sp>
        <p:nvSpPr>
          <p:cNvPr id="124" name="手繪多邊形: 圖案 63">
            <a:extLst>
              <a:ext uri="{FF2B5EF4-FFF2-40B4-BE49-F238E27FC236}">
                <a16:creationId xmlns:a16="http://schemas.microsoft.com/office/drawing/2014/main" id="{EB3FC2B7-3BA3-4679-99CF-82C75A5B30E0}"/>
              </a:ext>
            </a:extLst>
          </p:cNvPr>
          <p:cNvSpPr/>
          <p:nvPr/>
        </p:nvSpPr>
        <p:spPr>
          <a:xfrm>
            <a:off x="9707350" y="4560048"/>
            <a:ext cx="286193" cy="288725"/>
          </a:xfrm>
          <a:custGeom>
            <a:avLst/>
            <a:gdLst>
              <a:gd name="connsiteX0" fmla="*/ 260350 w 1200150"/>
              <a:gd name="connsiteY0" fmla="*/ 190500 h 1079500"/>
              <a:gd name="connsiteX1" fmla="*/ 292100 w 1200150"/>
              <a:gd name="connsiteY1" fmla="*/ 425450 h 1079500"/>
              <a:gd name="connsiteX2" fmla="*/ 0 w 1200150"/>
              <a:gd name="connsiteY2" fmla="*/ 501650 h 1079500"/>
              <a:gd name="connsiteX3" fmla="*/ 311150 w 1200150"/>
              <a:gd name="connsiteY3" fmla="*/ 596900 h 1079500"/>
              <a:gd name="connsiteX4" fmla="*/ 31750 w 1200150"/>
              <a:gd name="connsiteY4" fmla="*/ 889000 h 1079500"/>
              <a:gd name="connsiteX5" fmla="*/ 469900 w 1200150"/>
              <a:gd name="connsiteY5" fmla="*/ 774700 h 1079500"/>
              <a:gd name="connsiteX6" fmla="*/ 730250 w 1200150"/>
              <a:gd name="connsiteY6" fmla="*/ 1079500 h 1079500"/>
              <a:gd name="connsiteX7" fmla="*/ 723900 w 1200150"/>
              <a:gd name="connsiteY7" fmla="*/ 742950 h 1079500"/>
              <a:gd name="connsiteX8" fmla="*/ 1200150 w 1200150"/>
              <a:gd name="connsiteY8" fmla="*/ 717550 h 1079500"/>
              <a:gd name="connsiteX9" fmla="*/ 920750 w 1200150"/>
              <a:gd name="connsiteY9" fmla="*/ 539750 h 1079500"/>
              <a:gd name="connsiteX10" fmla="*/ 1136650 w 1200150"/>
              <a:gd name="connsiteY10" fmla="*/ 203200 h 1079500"/>
              <a:gd name="connsiteX11" fmla="*/ 793750 w 1200150"/>
              <a:gd name="connsiteY11" fmla="*/ 304800 h 1079500"/>
              <a:gd name="connsiteX12" fmla="*/ 654050 w 1200150"/>
              <a:gd name="connsiteY12" fmla="*/ 0 h 1079500"/>
              <a:gd name="connsiteX13" fmla="*/ 514350 w 1200150"/>
              <a:gd name="connsiteY13" fmla="*/ 349250 h 1079500"/>
              <a:gd name="connsiteX14" fmla="*/ 260350 w 1200150"/>
              <a:gd name="connsiteY14" fmla="*/ 190500 h 107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00150" h="1079500">
                <a:moveTo>
                  <a:pt x="260350" y="190500"/>
                </a:moveTo>
                <a:lnTo>
                  <a:pt x="292100" y="425450"/>
                </a:lnTo>
                <a:lnTo>
                  <a:pt x="0" y="501650"/>
                </a:lnTo>
                <a:lnTo>
                  <a:pt x="311150" y="596900"/>
                </a:lnTo>
                <a:lnTo>
                  <a:pt x="31750" y="889000"/>
                </a:lnTo>
                <a:lnTo>
                  <a:pt x="469900" y="774700"/>
                </a:lnTo>
                <a:lnTo>
                  <a:pt x="730250" y="1079500"/>
                </a:lnTo>
                <a:lnTo>
                  <a:pt x="723900" y="742950"/>
                </a:lnTo>
                <a:lnTo>
                  <a:pt x="1200150" y="717550"/>
                </a:lnTo>
                <a:lnTo>
                  <a:pt x="920750" y="539750"/>
                </a:lnTo>
                <a:lnTo>
                  <a:pt x="1136650" y="203200"/>
                </a:lnTo>
                <a:lnTo>
                  <a:pt x="793750" y="304800"/>
                </a:lnTo>
                <a:lnTo>
                  <a:pt x="654050" y="0"/>
                </a:lnTo>
                <a:lnTo>
                  <a:pt x="514350" y="349250"/>
                </a:lnTo>
                <a:lnTo>
                  <a:pt x="260350" y="190500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5" name="文字方塊 124">
            <a:extLst>
              <a:ext uri="{FF2B5EF4-FFF2-40B4-BE49-F238E27FC236}">
                <a16:creationId xmlns:a16="http://schemas.microsoft.com/office/drawing/2014/main" id="{AB950ADD-26F8-49B0-8C83-E30AD763BA57}"/>
              </a:ext>
            </a:extLst>
          </p:cNvPr>
          <p:cNvSpPr txBox="1"/>
          <p:nvPr/>
        </p:nvSpPr>
        <p:spPr>
          <a:xfrm>
            <a:off x="9930496" y="6365444"/>
            <a:ext cx="1848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進入待轉區機車</a:t>
            </a:r>
          </a:p>
        </p:txBody>
      </p:sp>
    </p:spTree>
    <p:extLst>
      <p:ext uri="{BB962C8B-B14F-4D97-AF65-F5344CB8AC3E}">
        <p14:creationId xmlns:p14="http://schemas.microsoft.com/office/powerpoint/2010/main" val="9345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0.01171 -0.04421 " pathEditMode="relative" rAng="0" ptsTypes="AA">
                                      <p:cBhvr>
                                        <p:cTn id="6" dur="1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-2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700000">
                                      <p:cBhvr>
                                        <p:cTn id="8" dur="11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48148E-6 L 2.08333E-6 -0.13056 " pathEditMode="relative" rAng="0" ptsTypes="AA">
                                      <p:cBhvr>
                                        <p:cTn id="10" dur="1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486 C -0.00039 -0.03542 -0.00039 -0.06482 -0.00026 -0.08611 C 0.00039 -0.10718 0.00169 -0.12153 0.00365 -0.13171 C 0.00521 -0.14213 0.00768 -0.1456 0.01068 -0.14769 " pathEditMode="fixed" rAng="0" ptsTypes="AAAA">
                                      <p:cBhvr>
                                        <p:cTn id="17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-715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3600000">
                                      <p:cBhvr>
                                        <p:cTn id="19" dur="9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3.75E-6 -0.17731 L 0.00052 -0.21759 L 0.00377 -0.24421 " pathEditMode="relative" rAng="0" ptsTypes="AAAA">
                                      <p:cBhvr>
                                        <p:cTn id="21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2222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0">
                                      <p:cBhvr>
                                        <p:cTn id="23" dur="8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24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1833</TotalTime>
  <Words>1149</Words>
  <Application>Microsoft Office PowerPoint</Application>
  <PresentationFormat>寬螢幕</PresentationFormat>
  <Paragraphs>168</Paragraphs>
  <Slides>29</Slides>
  <Notes>5</Notes>
  <HiddenSlides>0</HiddenSlides>
  <MMClips>6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8" baseType="lpstr">
      <vt:lpstr>微軟正黑體</vt:lpstr>
      <vt:lpstr>新細明體</vt:lpstr>
      <vt:lpstr>標楷體</vt:lpstr>
      <vt:lpstr>Arial</vt:lpstr>
      <vt:lpstr>Calibri</vt:lpstr>
      <vt:lpstr>Calibri Light</vt:lpstr>
      <vt:lpstr>Times New Roman</vt:lpstr>
      <vt:lpstr>Wingdings</vt:lpstr>
      <vt:lpstr>Office 佈景主題</vt:lpstr>
      <vt:lpstr>PowerPoint 簡報</vt:lpstr>
      <vt:lpstr>機車左轉的方式</vt:lpstr>
      <vt:lpstr>未依規定兩段式左轉 的危險問題和正確駕駛行為</vt:lpstr>
      <vt:lpstr>什麼是兩段式左轉？</vt:lpstr>
      <vt:lpstr>何時須兩段式左轉？</vt:lpstr>
      <vt:lpstr>何時須兩段式左轉？</vt:lpstr>
      <vt:lpstr>機車未依規定兩段式左轉與同向直行汽車發生事故</vt:lpstr>
      <vt:lpstr>未依規定兩段式左轉的後果…</vt:lpstr>
      <vt:lpstr>進入機慢車左轉待轉區容易發生什麼事故呢？</vt:lpstr>
      <vt:lpstr>進入機慢車左轉待轉區要注意什麼呢？</vt:lpstr>
      <vt:lpstr>直接左轉的 危險問題與正確駕駛行為</vt:lpstr>
      <vt:lpstr>機車可以直接左轉的路口</vt:lpstr>
      <vt:lpstr>想一想，左轉時你會騎在哪裡？</vt:lpstr>
      <vt:lpstr>未提前變換至內側車道</vt:lpstr>
      <vt:lpstr>如何安全變換車道</vt:lpstr>
      <vt:lpstr>左轉彎未打方向燈</vt:lpstr>
      <vt:lpstr>有打方向燈就一定安全嗎？</vt:lpstr>
      <vt:lpstr>正確使用方向燈</vt:lpstr>
      <vt:lpstr>逆向斜穿搶先左轉</vt:lpstr>
      <vt:lpstr>正確的左轉行車路線</vt:lpstr>
      <vt:lpstr>左轉行經行穿線須讓行人優先通行</vt:lpstr>
      <vt:lpstr>左轉時，除了正確駕駛行為外，你還要注意？</vt:lpstr>
      <vt:lpstr>左轉時未注意路口來車</vt:lpstr>
      <vt:lpstr>號誌路口左轉-注意對向與同向後方來車</vt:lpstr>
      <vt:lpstr>無號誌路口左轉-注意其他方向來車</vt:lpstr>
      <vt:lpstr>視線受阻的危險</vt:lpstr>
      <vt:lpstr>了解視線受阻</vt:lpstr>
      <vt:lpstr>左轉時視線受阻的因應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Ching Ni</dc:creator>
  <cp:lastModifiedBy>user</cp:lastModifiedBy>
  <cp:revision>185</cp:revision>
  <dcterms:created xsi:type="dcterms:W3CDTF">2021-11-06T15:50:55Z</dcterms:created>
  <dcterms:modified xsi:type="dcterms:W3CDTF">2021-12-23T04:59:11Z</dcterms:modified>
</cp:coreProperties>
</file>