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1"/>
  </p:handoutMasterIdLst>
  <p:sldIdLst>
    <p:sldId id="256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354" r:id="rId34"/>
    <p:sldId id="355" r:id="rId35"/>
    <p:sldId id="356" r:id="rId36"/>
    <p:sldId id="357" r:id="rId37"/>
    <p:sldId id="358" r:id="rId38"/>
    <p:sldId id="359" r:id="rId39"/>
    <p:sldId id="360" r:id="rId40"/>
    <p:sldId id="361" r:id="rId41"/>
    <p:sldId id="362" r:id="rId42"/>
    <p:sldId id="365" r:id="rId43"/>
    <p:sldId id="366" r:id="rId44"/>
    <p:sldId id="367" r:id="rId45"/>
    <p:sldId id="368" r:id="rId46"/>
    <p:sldId id="369" r:id="rId47"/>
    <p:sldId id="370" r:id="rId48"/>
    <p:sldId id="371" r:id="rId49"/>
    <p:sldId id="372" r:id="rId50"/>
    <p:sldId id="373" r:id="rId51"/>
    <p:sldId id="374" r:id="rId52"/>
    <p:sldId id="375" r:id="rId53"/>
    <p:sldId id="376" r:id="rId54"/>
    <p:sldId id="377" r:id="rId55"/>
    <p:sldId id="378" r:id="rId56"/>
    <p:sldId id="379" r:id="rId57"/>
    <p:sldId id="380" r:id="rId58"/>
    <p:sldId id="381" r:id="rId59"/>
    <p:sldId id="382" r:id="rId60"/>
    <p:sldId id="383" r:id="rId61"/>
    <p:sldId id="384" r:id="rId62"/>
    <p:sldId id="385" r:id="rId63"/>
    <p:sldId id="386" r:id="rId64"/>
    <p:sldId id="387" r:id="rId65"/>
    <p:sldId id="388" r:id="rId66"/>
    <p:sldId id="389" r:id="rId67"/>
    <p:sldId id="390" r:id="rId68"/>
    <p:sldId id="391" r:id="rId69"/>
    <p:sldId id="392" r:id="rId7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A82A"/>
    <a:srgbClr val="F43C5B"/>
    <a:srgbClr val="C5E0B4"/>
    <a:srgbClr val="F67E98"/>
    <a:srgbClr val="1C84A4"/>
    <a:srgbClr val="B604C4"/>
    <a:srgbClr val="539CC9"/>
    <a:srgbClr val="D0EB85"/>
    <a:srgbClr val="660066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78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工作表1!$B$3</c:f>
              <c:strCache>
                <c:ptCount val="1"/>
                <c:pt idx="0">
                  <c:v>形音對應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0483384841327498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111-47A8-8238-66852A27CD5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5.8523956689508208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111-47A8-8238-66852A27CD5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111-47A8-8238-66852A27CD5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111-47A8-8238-66852A27CD5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(工作表1!$D$2,工作表1!$G$2,工作表1!$J$2,工作表1!$M$2,工作表1!$P$2)</c:f>
              <c:strCache>
                <c:ptCount val="4"/>
                <c:pt idx="0">
                  <c:v>二年級</c:v>
                </c:pt>
                <c:pt idx="1">
                  <c:v>五年級</c:v>
                </c:pt>
                <c:pt idx="2">
                  <c:v>七年級</c:v>
                </c:pt>
                <c:pt idx="3">
                  <c:v>八年級</c:v>
                </c:pt>
              </c:strCache>
            </c:strRef>
          </c:cat>
          <c:val>
            <c:numRef>
              <c:f>(工作表1!$D$3,工作表1!$G$3,工作表1!$J$3,工作表1!$M$3,工作表1!$P$3)</c:f>
              <c:numCache>
                <c:formatCode>0.00%</c:formatCode>
                <c:ptCount val="4"/>
                <c:pt idx="0">
                  <c:v>0.37931034482758619</c:v>
                </c:pt>
                <c:pt idx="1">
                  <c:v>0.1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111-47A8-8238-66852A27CD5F}"/>
            </c:ext>
          </c:extLst>
        </c:ser>
        <c:ser>
          <c:idx val="1"/>
          <c:order val="1"/>
          <c:tx>
            <c:strRef>
              <c:f>工作表1!$B$4</c:f>
              <c:strCache>
                <c:ptCount val="1"/>
                <c:pt idx="0">
                  <c:v>字詞理解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5.8523956689506065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111-47A8-8238-66852A27CD5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(工作表1!$D$2,工作表1!$G$2,工作表1!$J$2,工作表1!$M$2,工作表1!$P$2)</c:f>
              <c:strCache>
                <c:ptCount val="4"/>
                <c:pt idx="0">
                  <c:v>二年級</c:v>
                </c:pt>
                <c:pt idx="1">
                  <c:v>五年級</c:v>
                </c:pt>
                <c:pt idx="2">
                  <c:v>七年級</c:v>
                </c:pt>
                <c:pt idx="3">
                  <c:v>八年級</c:v>
                </c:pt>
              </c:strCache>
            </c:strRef>
          </c:cat>
          <c:val>
            <c:numRef>
              <c:f>(工作表1!$D$4,工作表1!$G$4,工作表1!$J$4,工作表1!$M$4,工作表1!$P$4)</c:f>
              <c:numCache>
                <c:formatCode>0.00%</c:formatCode>
                <c:ptCount val="4"/>
                <c:pt idx="0">
                  <c:v>0.20689655172413793</c:v>
                </c:pt>
                <c:pt idx="1">
                  <c:v>0.1</c:v>
                </c:pt>
                <c:pt idx="2">
                  <c:v>5.7692307692307696E-2</c:v>
                </c:pt>
                <c:pt idx="3">
                  <c:v>0.18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111-47A8-8238-66852A27CD5F}"/>
            </c:ext>
          </c:extLst>
        </c:ser>
        <c:ser>
          <c:idx val="2"/>
          <c:order val="2"/>
          <c:tx>
            <c:strRef>
              <c:f>工作表1!$B$5</c:f>
              <c:strCache>
                <c:ptCount val="1"/>
                <c:pt idx="0">
                  <c:v>語句理解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370145691973888E-17"/>
                  <c:y val="-1.1704791337901482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111-47A8-8238-66852A27CD5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2.0483384841327605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111-47A8-8238-66852A27CD5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(工作表1!$D$2,工作表1!$G$2,工作表1!$J$2,工作表1!$M$2,工作表1!$P$2)</c:f>
              <c:strCache>
                <c:ptCount val="4"/>
                <c:pt idx="0">
                  <c:v>二年級</c:v>
                </c:pt>
                <c:pt idx="1">
                  <c:v>五年級</c:v>
                </c:pt>
                <c:pt idx="2">
                  <c:v>七年級</c:v>
                </c:pt>
                <c:pt idx="3">
                  <c:v>八年級</c:v>
                </c:pt>
              </c:strCache>
            </c:strRef>
          </c:cat>
          <c:val>
            <c:numRef>
              <c:f>(工作表1!$D$5,工作表1!$G$5,工作表1!$J$5,工作表1!$M$5,工作表1!$P$5)</c:f>
              <c:numCache>
                <c:formatCode>0.00%</c:formatCode>
                <c:ptCount val="4"/>
                <c:pt idx="0">
                  <c:v>0.20689655172413793</c:v>
                </c:pt>
                <c:pt idx="1">
                  <c:v>0.13333333333333333</c:v>
                </c:pt>
                <c:pt idx="2">
                  <c:v>0.28846153846153844</c:v>
                </c:pt>
                <c:pt idx="3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111-47A8-8238-66852A27CD5F}"/>
            </c:ext>
          </c:extLst>
        </c:ser>
        <c:ser>
          <c:idx val="3"/>
          <c:order val="3"/>
          <c:tx>
            <c:strRef>
              <c:f>工作表1!$B$6</c:f>
              <c:strCache>
                <c:ptCount val="1"/>
                <c:pt idx="0">
                  <c:v>文意理解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4.389296751713035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111-47A8-8238-66852A27CD5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(工作表1!$D$2,工作表1!$G$2,工作表1!$J$2,工作表1!$M$2,工作表1!$P$2)</c:f>
              <c:strCache>
                <c:ptCount val="4"/>
                <c:pt idx="0">
                  <c:v>二年級</c:v>
                </c:pt>
                <c:pt idx="1">
                  <c:v>五年級</c:v>
                </c:pt>
                <c:pt idx="2">
                  <c:v>七年級</c:v>
                </c:pt>
                <c:pt idx="3">
                  <c:v>八年級</c:v>
                </c:pt>
              </c:strCache>
            </c:strRef>
          </c:cat>
          <c:val>
            <c:numRef>
              <c:f>(工作表1!$D$6,工作表1!$G$6,工作表1!$J$6,工作表1!$M$6,工作表1!$P$6)</c:f>
              <c:numCache>
                <c:formatCode>0.00%</c:formatCode>
                <c:ptCount val="4"/>
                <c:pt idx="0">
                  <c:v>0.10344827586206896</c:v>
                </c:pt>
                <c:pt idx="1">
                  <c:v>0.23333333333333334</c:v>
                </c:pt>
                <c:pt idx="2">
                  <c:v>0.30769230769230771</c:v>
                </c:pt>
                <c:pt idx="3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111-47A8-8238-66852A27CD5F}"/>
            </c:ext>
          </c:extLst>
        </c:ser>
        <c:ser>
          <c:idx val="4"/>
          <c:order val="4"/>
          <c:tx>
            <c:strRef>
              <c:f>工作表1!$B$7</c:f>
              <c:strCache>
                <c:ptCount val="1"/>
                <c:pt idx="0">
                  <c:v>推論理解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8.7785935034260711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7111-47A8-8238-66852A27CD5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1.1704791337901428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7111-47A8-8238-66852A27CD5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2.926197834475357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7111-47A8-8238-66852A27CD5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1.4630989172376785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7111-47A8-8238-66852A27CD5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(工作表1!$D$2,工作表1!$G$2,工作表1!$J$2,工作表1!$M$2,工作表1!$P$2)</c:f>
              <c:strCache>
                <c:ptCount val="4"/>
                <c:pt idx="0">
                  <c:v>二年級</c:v>
                </c:pt>
                <c:pt idx="1">
                  <c:v>五年級</c:v>
                </c:pt>
                <c:pt idx="2">
                  <c:v>七年級</c:v>
                </c:pt>
                <c:pt idx="3">
                  <c:v>八年級</c:v>
                </c:pt>
              </c:strCache>
            </c:strRef>
          </c:cat>
          <c:val>
            <c:numRef>
              <c:f>(工作表1!$D$7,工作表1!$G$7,工作表1!$J$7,工作表1!$M$7,工作表1!$P$7)</c:f>
              <c:numCache>
                <c:formatCode>0.00%</c:formatCode>
                <c:ptCount val="4"/>
                <c:pt idx="0">
                  <c:v>0.10344827586206896</c:v>
                </c:pt>
                <c:pt idx="1">
                  <c:v>0.3</c:v>
                </c:pt>
                <c:pt idx="2">
                  <c:v>0.26923076923076922</c:v>
                </c:pt>
                <c:pt idx="3">
                  <c:v>0.28000000000000003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7111-47A8-8238-66852A27CD5F}"/>
            </c:ext>
          </c:extLst>
        </c:ser>
        <c:ser>
          <c:idx val="5"/>
          <c:order val="5"/>
          <c:tx>
            <c:strRef>
              <c:f>工作表1!$B$8</c:f>
              <c:strCache>
                <c:ptCount val="1"/>
                <c:pt idx="0">
                  <c:v>評論理解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7111-47A8-8238-66852A27CD5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5.8523956689507141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7111-47A8-8238-66852A27CD5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7096116553579111E-16"/>
                  <c:y val="2.0483384841327498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7111-47A8-8238-66852A27CD5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(工作表1!$D$2,工作表1!$G$2,工作表1!$J$2,工作表1!$M$2,工作表1!$P$2)</c:f>
              <c:strCache>
                <c:ptCount val="4"/>
                <c:pt idx="0">
                  <c:v>二年級</c:v>
                </c:pt>
                <c:pt idx="1">
                  <c:v>五年級</c:v>
                </c:pt>
                <c:pt idx="2">
                  <c:v>七年級</c:v>
                </c:pt>
                <c:pt idx="3">
                  <c:v>八年級</c:v>
                </c:pt>
              </c:strCache>
            </c:strRef>
          </c:cat>
          <c:val>
            <c:numRef>
              <c:f>(工作表1!$D$8,工作表1!$G$8,工作表1!$J$8,工作表1!$M$8,工作表1!$P$8)</c:f>
              <c:numCache>
                <c:formatCode>0.00%</c:formatCode>
                <c:ptCount val="4"/>
                <c:pt idx="0">
                  <c:v>0</c:v>
                </c:pt>
                <c:pt idx="1">
                  <c:v>0.13333333333333333</c:v>
                </c:pt>
                <c:pt idx="2">
                  <c:v>7.6923076923076927E-2</c:v>
                </c:pt>
                <c:pt idx="3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7111-47A8-8238-66852A27C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3446192"/>
        <c:axId val="233755312"/>
      </c:barChart>
      <c:catAx>
        <c:axId val="233446192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33755312"/>
        <c:crosses val="autoZero"/>
        <c:auto val="1"/>
        <c:lblAlgn val="ctr"/>
        <c:lblOffset val="100"/>
        <c:noMultiLvlLbl val="0"/>
      </c:catAx>
      <c:valAx>
        <c:axId val="2337553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33446192"/>
        <c:crossesAt val="1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zh-TW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EB17D-8DEF-4017-82FA-4DD129A58E5C}" type="doc">
      <dgm:prSet loTypeId="urn:microsoft.com/office/officeart/2005/8/layout/gear1" loCatId="cycle" qsTypeId="urn:microsoft.com/office/officeart/2005/8/quickstyle/simple1" qsCatId="simple" csTypeId="urn:microsoft.com/office/officeart/2005/8/colors/colorful5" csCatId="colorful" phldr="1"/>
      <dgm:spPr/>
    </dgm:pt>
    <dgm:pt modelId="{A4EE5701-D86E-4D1C-AF1F-AA57C6CAC7A7}">
      <dgm:prSet phldrT="[文字]" custT="1"/>
      <dgm:spPr/>
      <dgm:t>
        <a:bodyPr/>
        <a:lstStyle/>
        <a:p>
          <a:r>
            <a:rPr lang="zh-TW" altLang="en-US" sz="3600" dirty="0">
              <a:latin typeface="Adobe 繁黑體 Std B" panose="020B0700000000000000" pitchFamily="34" charset="-120"/>
              <a:ea typeface="Adobe 繁黑體 Std B" panose="020B0700000000000000" pitchFamily="34" charset="-120"/>
            </a:rPr>
            <a:t>高標一點</a:t>
          </a:r>
        </a:p>
      </dgm:t>
    </dgm:pt>
    <dgm:pt modelId="{790FF45F-667F-4223-BE94-17A6965D7AA7}" type="parTrans" cxnId="{629EB41F-4B5E-417B-9BBB-76B8FE4C75BD}">
      <dgm:prSet/>
      <dgm:spPr/>
      <dgm:t>
        <a:bodyPr/>
        <a:lstStyle/>
        <a:p>
          <a:endParaRPr lang="zh-TW" altLang="en-US"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gm:t>
    </dgm:pt>
    <dgm:pt modelId="{CD62682D-7B65-42FD-8D92-55E407F2D915}" type="sibTrans" cxnId="{629EB41F-4B5E-417B-9BBB-76B8FE4C75BD}">
      <dgm:prSet/>
      <dgm:spPr/>
      <dgm:t>
        <a:bodyPr/>
        <a:lstStyle/>
        <a:p>
          <a:endParaRPr lang="zh-TW" altLang="en-US"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gm:t>
    </dgm:pt>
    <dgm:pt modelId="{0480A030-2153-4ADA-A49A-D34BADC0ED15}">
      <dgm:prSet phldrT="[文字]" custT="1"/>
      <dgm:spPr/>
      <dgm:t>
        <a:bodyPr/>
        <a:lstStyle/>
        <a:p>
          <a:r>
            <a:rPr lang="zh-TW" altLang="en-US" sz="2400" dirty="0">
              <a:latin typeface="Adobe 繁黑體 Std B" panose="020B0700000000000000" pitchFamily="34" charset="-120"/>
              <a:ea typeface="Adobe 繁黑體 Std B" panose="020B0700000000000000" pitchFamily="34" charset="-120"/>
            </a:rPr>
            <a:t>清楚一點</a:t>
          </a:r>
        </a:p>
      </dgm:t>
    </dgm:pt>
    <dgm:pt modelId="{E821E229-CBE9-44A2-B72E-56518A2B12F9}" type="parTrans" cxnId="{2CF82750-F669-4FFB-A612-B961146F83DF}">
      <dgm:prSet/>
      <dgm:spPr/>
      <dgm:t>
        <a:bodyPr/>
        <a:lstStyle/>
        <a:p>
          <a:endParaRPr lang="zh-TW" altLang="en-US"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gm:t>
    </dgm:pt>
    <dgm:pt modelId="{C9C5684D-ED14-4000-B200-79EED6F22226}" type="sibTrans" cxnId="{2CF82750-F669-4FFB-A612-B961146F83DF}">
      <dgm:prSet/>
      <dgm:spPr/>
      <dgm:t>
        <a:bodyPr/>
        <a:lstStyle/>
        <a:p>
          <a:endParaRPr lang="zh-TW" altLang="en-US"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gm:t>
    </dgm:pt>
    <dgm:pt modelId="{4DF70F3E-9C5C-4CA3-923F-D401267E1AB9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800" dirty="0">
              <a:latin typeface="Adobe 繁黑體 Std B" panose="020B0700000000000000" pitchFamily="34" charset="-120"/>
              <a:ea typeface="Adobe 繁黑體 Std B" panose="020B0700000000000000" pitchFamily="34" charset="-120"/>
            </a:rPr>
            <a:t>少</a:t>
          </a:r>
          <a:endParaRPr lang="en-US" altLang="zh-TW" sz="2800" dirty="0"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800" dirty="0">
              <a:latin typeface="Adobe 繁黑體 Std B" panose="020B0700000000000000" pitchFamily="34" charset="-120"/>
              <a:ea typeface="Adobe 繁黑體 Std B" panose="020B0700000000000000" pitchFamily="34" charset="-120"/>
            </a:rPr>
            <a:t>一點</a:t>
          </a:r>
        </a:p>
      </dgm:t>
    </dgm:pt>
    <dgm:pt modelId="{DE8B3EA7-1FBC-4F8B-A0C6-4D4DB6A84A5B}" type="parTrans" cxnId="{6A29D53B-FD55-4C62-A720-DA4F23AA8993}">
      <dgm:prSet/>
      <dgm:spPr/>
      <dgm:t>
        <a:bodyPr/>
        <a:lstStyle/>
        <a:p>
          <a:endParaRPr lang="zh-TW" altLang="en-US"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gm:t>
    </dgm:pt>
    <dgm:pt modelId="{D643838E-C847-43A5-A529-50389150C594}" type="sibTrans" cxnId="{6A29D53B-FD55-4C62-A720-DA4F23AA8993}">
      <dgm:prSet/>
      <dgm:spPr/>
      <dgm:t>
        <a:bodyPr/>
        <a:lstStyle/>
        <a:p>
          <a:endParaRPr lang="zh-TW" altLang="en-US">
            <a:latin typeface="Adobe 繁黑體 Std B" panose="020B0700000000000000" pitchFamily="34" charset="-120"/>
            <a:ea typeface="Adobe 繁黑體 Std B" panose="020B0700000000000000" pitchFamily="34" charset="-120"/>
          </a:endParaRPr>
        </a:p>
      </dgm:t>
    </dgm:pt>
    <dgm:pt modelId="{82B27572-2632-42A9-871C-E2B43D3C2C8C}" type="pres">
      <dgm:prSet presAssocID="{DE8EB17D-8DEF-4017-82FA-4DD129A58E5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85E1C9F-15F2-46FE-9CC9-2B28BD22E205}" type="pres">
      <dgm:prSet presAssocID="{A4EE5701-D86E-4D1C-AF1F-AA57C6CAC7A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6211EA-913F-4253-9727-F0C53DC12387}" type="pres">
      <dgm:prSet presAssocID="{A4EE5701-D86E-4D1C-AF1F-AA57C6CAC7A7}" presName="gear1srcNode" presStyleLbl="node1" presStyleIdx="0" presStyleCnt="3"/>
      <dgm:spPr/>
      <dgm:t>
        <a:bodyPr/>
        <a:lstStyle/>
        <a:p>
          <a:endParaRPr lang="zh-TW" altLang="en-US"/>
        </a:p>
      </dgm:t>
    </dgm:pt>
    <dgm:pt modelId="{A9FEAD81-A7B7-4BD6-9056-CD290CFE3D7B}" type="pres">
      <dgm:prSet presAssocID="{A4EE5701-D86E-4D1C-AF1F-AA57C6CAC7A7}" presName="gear1dstNode" presStyleLbl="node1" presStyleIdx="0" presStyleCnt="3"/>
      <dgm:spPr/>
      <dgm:t>
        <a:bodyPr/>
        <a:lstStyle/>
        <a:p>
          <a:endParaRPr lang="zh-TW" altLang="en-US"/>
        </a:p>
      </dgm:t>
    </dgm:pt>
    <dgm:pt modelId="{E053EEF9-2E39-4489-8CEF-8B522B4BA896}" type="pres">
      <dgm:prSet presAssocID="{0480A030-2153-4ADA-A49A-D34BADC0ED15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637935-B083-479A-BE3E-ECEAE87EC6BF}" type="pres">
      <dgm:prSet presAssocID="{0480A030-2153-4ADA-A49A-D34BADC0ED15}" presName="gear2srcNode" presStyleLbl="node1" presStyleIdx="1" presStyleCnt="3"/>
      <dgm:spPr/>
      <dgm:t>
        <a:bodyPr/>
        <a:lstStyle/>
        <a:p>
          <a:endParaRPr lang="zh-TW" altLang="en-US"/>
        </a:p>
      </dgm:t>
    </dgm:pt>
    <dgm:pt modelId="{D312A81F-A1E6-43D4-9C35-ECADA55A68F3}" type="pres">
      <dgm:prSet presAssocID="{0480A030-2153-4ADA-A49A-D34BADC0ED15}" presName="gear2dstNode" presStyleLbl="node1" presStyleIdx="1" presStyleCnt="3"/>
      <dgm:spPr/>
      <dgm:t>
        <a:bodyPr/>
        <a:lstStyle/>
        <a:p>
          <a:endParaRPr lang="zh-TW" altLang="en-US"/>
        </a:p>
      </dgm:t>
    </dgm:pt>
    <dgm:pt modelId="{EE99DF75-D3D2-4049-88FB-F87F70BC5EEF}" type="pres">
      <dgm:prSet presAssocID="{4DF70F3E-9C5C-4CA3-923F-D401267E1AB9}" presName="gear3" presStyleLbl="node1" presStyleIdx="2" presStyleCnt="3"/>
      <dgm:spPr/>
      <dgm:t>
        <a:bodyPr/>
        <a:lstStyle/>
        <a:p>
          <a:endParaRPr lang="zh-TW" altLang="en-US"/>
        </a:p>
      </dgm:t>
    </dgm:pt>
    <dgm:pt modelId="{E30F0FFB-E294-4266-AE04-18BDA26724FE}" type="pres">
      <dgm:prSet presAssocID="{4DF70F3E-9C5C-4CA3-923F-D401267E1AB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DF330A-F019-405D-85FE-64B0DD9D2042}" type="pres">
      <dgm:prSet presAssocID="{4DF70F3E-9C5C-4CA3-923F-D401267E1AB9}" presName="gear3srcNode" presStyleLbl="node1" presStyleIdx="2" presStyleCnt="3"/>
      <dgm:spPr/>
      <dgm:t>
        <a:bodyPr/>
        <a:lstStyle/>
        <a:p>
          <a:endParaRPr lang="zh-TW" altLang="en-US"/>
        </a:p>
      </dgm:t>
    </dgm:pt>
    <dgm:pt modelId="{25EDCE29-CD78-4866-AF55-320D631EA244}" type="pres">
      <dgm:prSet presAssocID="{4DF70F3E-9C5C-4CA3-923F-D401267E1AB9}" presName="gear3dstNode" presStyleLbl="node1" presStyleIdx="2" presStyleCnt="3"/>
      <dgm:spPr/>
      <dgm:t>
        <a:bodyPr/>
        <a:lstStyle/>
        <a:p>
          <a:endParaRPr lang="zh-TW" altLang="en-US"/>
        </a:p>
      </dgm:t>
    </dgm:pt>
    <dgm:pt modelId="{0D83CA08-AEB4-42B1-BD60-020CB1CFC758}" type="pres">
      <dgm:prSet presAssocID="{CD62682D-7B65-42FD-8D92-55E407F2D915}" presName="connector1" presStyleLbl="sibTrans2D1" presStyleIdx="0" presStyleCnt="3"/>
      <dgm:spPr/>
      <dgm:t>
        <a:bodyPr/>
        <a:lstStyle/>
        <a:p>
          <a:endParaRPr lang="zh-TW" altLang="en-US"/>
        </a:p>
      </dgm:t>
    </dgm:pt>
    <dgm:pt modelId="{3F5D85BB-A5F6-45BA-AD6E-6DEC35BF198B}" type="pres">
      <dgm:prSet presAssocID="{C9C5684D-ED14-4000-B200-79EED6F22226}" presName="connector2" presStyleLbl="sibTrans2D1" presStyleIdx="1" presStyleCnt="3"/>
      <dgm:spPr/>
      <dgm:t>
        <a:bodyPr/>
        <a:lstStyle/>
        <a:p>
          <a:endParaRPr lang="zh-TW" altLang="en-US"/>
        </a:p>
      </dgm:t>
    </dgm:pt>
    <dgm:pt modelId="{E16C4A24-2B04-4AF3-9CF7-47062DDC0C85}" type="pres">
      <dgm:prSet presAssocID="{D643838E-C847-43A5-A529-50389150C594}" presName="connector3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46432E04-1E44-463E-94DE-577250BA76F0}" type="presOf" srcId="{0480A030-2153-4ADA-A49A-D34BADC0ED15}" destId="{71637935-B083-479A-BE3E-ECEAE87EC6BF}" srcOrd="1" destOrd="0" presId="urn:microsoft.com/office/officeart/2005/8/layout/gear1"/>
    <dgm:cxn modelId="{2F980EEB-EEC2-46D1-9BFE-FE89CB8E6B5B}" type="presOf" srcId="{0480A030-2153-4ADA-A49A-D34BADC0ED15}" destId="{E053EEF9-2E39-4489-8CEF-8B522B4BA896}" srcOrd="0" destOrd="0" presId="urn:microsoft.com/office/officeart/2005/8/layout/gear1"/>
    <dgm:cxn modelId="{142A33EB-1158-4F27-8363-9ABA557ACC5F}" type="presOf" srcId="{4DF70F3E-9C5C-4CA3-923F-D401267E1AB9}" destId="{EE99DF75-D3D2-4049-88FB-F87F70BC5EEF}" srcOrd="0" destOrd="0" presId="urn:microsoft.com/office/officeart/2005/8/layout/gear1"/>
    <dgm:cxn modelId="{0930B01E-5462-4C82-9399-65241108AABB}" type="presOf" srcId="{4DF70F3E-9C5C-4CA3-923F-D401267E1AB9}" destId="{90DF330A-F019-405D-85FE-64B0DD9D2042}" srcOrd="2" destOrd="0" presId="urn:microsoft.com/office/officeart/2005/8/layout/gear1"/>
    <dgm:cxn modelId="{2C4651CD-EAEB-4DBC-9555-8EAD020EFF96}" type="presOf" srcId="{A4EE5701-D86E-4D1C-AF1F-AA57C6CAC7A7}" destId="{FB6211EA-913F-4253-9727-F0C53DC12387}" srcOrd="1" destOrd="0" presId="urn:microsoft.com/office/officeart/2005/8/layout/gear1"/>
    <dgm:cxn modelId="{7156C776-117F-48A5-8A70-0452904226AB}" type="presOf" srcId="{C9C5684D-ED14-4000-B200-79EED6F22226}" destId="{3F5D85BB-A5F6-45BA-AD6E-6DEC35BF198B}" srcOrd="0" destOrd="0" presId="urn:microsoft.com/office/officeart/2005/8/layout/gear1"/>
    <dgm:cxn modelId="{6A29D53B-FD55-4C62-A720-DA4F23AA8993}" srcId="{DE8EB17D-8DEF-4017-82FA-4DD129A58E5C}" destId="{4DF70F3E-9C5C-4CA3-923F-D401267E1AB9}" srcOrd="2" destOrd="0" parTransId="{DE8B3EA7-1FBC-4F8B-A0C6-4D4DB6A84A5B}" sibTransId="{D643838E-C847-43A5-A529-50389150C594}"/>
    <dgm:cxn modelId="{9D49ECAB-B480-4AFB-AB0E-D00B205D9013}" type="presOf" srcId="{A4EE5701-D86E-4D1C-AF1F-AA57C6CAC7A7}" destId="{A85E1C9F-15F2-46FE-9CC9-2B28BD22E205}" srcOrd="0" destOrd="0" presId="urn:microsoft.com/office/officeart/2005/8/layout/gear1"/>
    <dgm:cxn modelId="{D269501B-E558-4BCC-89B8-251929025C22}" type="presOf" srcId="{CD62682D-7B65-42FD-8D92-55E407F2D915}" destId="{0D83CA08-AEB4-42B1-BD60-020CB1CFC758}" srcOrd="0" destOrd="0" presId="urn:microsoft.com/office/officeart/2005/8/layout/gear1"/>
    <dgm:cxn modelId="{5DF7F998-851C-4A4D-A0D8-03D13BCA5088}" type="presOf" srcId="{A4EE5701-D86E-4D1C-AF1F-AA57C6CAC7A7}" destId="{A9FEAD81-A7B7-4BD6-9056-CD290CFE3D7B}" srcOrd="2" destOrd="0" presId="urn:microsoft.com/office/officeart/2005/8/layout/gear1"/>
    <dgm:cxn modelId="{4B2E8CFB-9B10-4AD4-9C1F-6D839B89FA64}" type="presOf" srcId="{DE8EB17D-8DEF-4017-82FA-4DD129A58E5C}" destId="{82B27572-2632-42A9-871C-E2B43D3C2C8C}" srcOrd="0" destOrd="0" presId="urn:microsoft.com/office/officeart/2005/8/layout/gear1"/>
    <dgm:cxn modelId="{629EB41F-4B5E-417B-9BBB-76B8FE4C75BD}" srcId="{DE8EB17D-8DEF-4017-82FA-4DD129A58E5C}" destId="{A4EE5701-D86E-4D1C-AF1F-AA57C6CAC7A7}" srcOrd="0" destOrd="0" parTransId="{790FF45F-667F-4223-BE94-17A6965D7AA7}" sibTransId="{CD62682D-7B65-42FD-8D92-55E407F2D915}"/>
    <dgm:cxn modelId="{827239DB-8514-4D53-9F50-B3470FD670A9}" type="presOf" srcId="{4DF70F3E-9C5C-4CA3-923F-D401267E1AB9}" destId="{E30F0FFB-E294-4266-AE04-18BDA26724FE}" srcOrd="1" destOrd="0" presId="urn:microsoft.com/office/officeart/2005/8/layout/gear1"/>
    <dgm:cxn modelId="{AD69479D-BA0A-4690-AF2A-47CD6B641683}" type="presOf" srcId="{4DF70F3E-9C5C-4CA3-923F-D401267E1AB9}" destId="{25EDCE29-CD78-4866-AF55-320D631EA244}" srcOrd="3" destOrd="0" presId="urn:microsoft.com/office/officeart/2005/8/layout/gear1"/>
    <dgm:cxn modelId="{32572E0C-3A6F-494F-8FBE-F0FFAE2B4AE4}" type="presOf" srcId="{D643838E-C847-43A5-A529-50389150C594}" destId="{E16C4A24-2B04-4AF3-9CF7-47062DDC0C85}" srcOrd="0" destOrd="0" presId="urn:microsoft.com/office/officeart/2005/8/layout/gear1"/>
    <dgm:cxn modelId="{372FBBC1-836C-408C-B68A-6652A0DA9E8C}" type="presOf" srcId="{0480A030-2153-4ADA-A49A-D34BADC0ED15}" destId="{D312A81F-A1E6-43D4-9C35-ECADA55A68F3}" srcOrd="2" destOrd="0" presId="urn:microsoft.com/office/officeart/2005/8/layout/gear1"/>
    <dgm:cxn modelId="{2CF82750-F669-4FFB-A612-B961146F83DF}" srcId="{DE8EB17D-8DEF-4017-82FA-4DD129A58E5C}" destId="{0480A030-2153-4ADA-A49A-D34BADC0ED15}" srcOrd="1" destOrd="0" parTransId="{E821E229-CBE9-44A2-B72E-56518A2B12F9}" sibTransId="{C9C5684D-ED14-4000-B200-79EED6F22226}"/>
    <dgm:cxn modelId="{0AA64F07-EBB4-4E57-B953-456E2D1B1374}" type="presParOf" srcId="{82B27572-2632-42A9-871C-E2B43D3C2C8C}" destId="{A85E1C9F-15F2-46FE-9CC9-2B28BD22E205}" srcOrd="0" destOrd="0" presId="urn:microsoft.com/office/officeart/2005/8/layout/gear1"/>
    <dgm:cxn modelId="{C99B1117-80C8-416C-BE6C-80DCF5F2B929}" type="presParOf" srcId="{82B27572-2632-42A9-871C-E2B43D3C2C8C}" destId="{FB6211EA-913F-4253-9727-F0C53DC12387}" srcOrd="1" destOrd="0" presId="urn:microsoft.com/office/officeart/2005/8/layout/gear1"/>
    <dgm:cxn modelId="{FBF856E3-F04F-420A-9B4A-E266CB26FDC9}" type="presParOf" srcId="{82B27572-2632-42A9-871C-E2B43D3C2C8C}" destId="{A9FEAD81-A7B7-4BD6-9056-CD290CFE3D7B}" srcOrd="2" destOrd="0" presId="urn:microsoft.com/office/officeart/2005/8/layout/gear1"/>
    <dgm:cxn modelId="{B7B40415-1E3A-4A23-8068-B1B72EAD00E6}" type="presParOf" srcId="{82B27572-2632-42A9-871C-E2B43D3C2C8C}" destId="{E053EEF9-2E39-4489-8CEF-8B522B4BA896}" srcOrd="3" destOrd="0" presId="urn:microsoft.com/office/officeart/2005/8/layout/gear1"/>
    <dgm:cxn modelId="{C78BF2E1-7C5B-47A5-8B83-84BD416AF647}" type="presParOf" srcId="{82B27572-2632-42A9-871C-E2B43D3C2C8C}" destId="{71637935-B083-479A-BE3E-ECEAE87EC6BF}" srcOrd="4" destOrd="0" presId="urn:microsoft.com/office/officeart/2005/8/layout/gear1"/>
    <dgm:cxn modelId="{2166FF58-037F-4BD5-91E9-91EA7B7EC8CB}" type="presParOf" srcId="{82B27572-2632-42A9-871C-E2B43D3C2C8C}" destId="{D312A81F-A1E6-43D4-9C35-ECADA55A68F3}" srcOrd="5" destOrd="0" presId="urn:microsoft.com/office/officeart/2005/8/layout/gear1"/>
    <dgm:cxn modelId="{6E58BE93-4392-4CED-8CC9-1930F5D40FDB}" type="presParOf" srcId="{82B27572-2632-42A9-871C-E2B43D3C2C8C}" destId="{EE99DF75-D3D2-4049-88FB-F87F70BC5EEF}" srcOrd="6" destOrd="0" presId="urn:microsoft.com/office/officeart/2005/8/layout/gear1"/>
    <dgm:cxn modelId="{009F5EAA-86C3-4DA8-9E72-5EC29AF940E1}" type="presParOf" srcId="{82B27572-2632-42A9-871C-E2B43D3C2C8C}" destId="{E30F0FFB-E294-4266-AE04-18BDA26724FE}" srcOrd="7" destOrd="0" presId="urn:microsoft.com/office/officeart/2005/8/layout/gear1"/>
    <dgm:cxn modelId="{1A7E9520-C8CA-4998-BB64-B5B4742F5B6D}" type="presParOf" srcId="{82B27572-2632-42A9-871C-E2B43D3C2C8C}" destId="{90DF330A-F019-405D-85FE-64B0DD9D2042}" srcOrd="8" destOrd="0" presId="urn:microsoft.com/office/officeart/2005/8/layout/gear1"/>
    <dgm:cxn modelId="{B92E6975-196F-4E9A-819A-2A3FA47CF177}" type="presParOf" srcId="{82B27572-2632-42A9-871C-E2B43D3C2C8C}" destId="{25EDCE29-CD78-4866-AF55-320D631EA244}" srcOrd="9" destOrd="0" presId="urn:microsoft.com/office/officeart/2005/8/layout/gear1"/>
    <dgm:cxn modelId="{D2E60D65-A5CE-438D-B4DD-576F030FAC86}" type="presParOf" srcId="{82B27572-2632-42A9-871C-E2B43D3C2C8C}" destId="{0D83CA08-AEB4-42B1-BD60-020CB1CFC758}" srcOrd="10" destOrd="0" presId="urn:microsoft.com/office/officeart/2005/8/layout/gear1"/>
    <dgm:cxn modelId="{0C13F30E-3A3F-4AA8-A547-4FE76798B726}" type="presParOf" srcId="{82B27572-2632-42A9-871C-E2B43D3C2C8C}" destId="{3F5D85BB-A5F6-45BA-AD6E-6DEC35BF198B}" srcOrd="11" destOrd="0" presId="urn:microsoft.com/office/officeart/2005/8/layout/gear1"/>
    <dgm:cxn modelId="{4C75FE68-DCC1-483D-9F7E-072B398FC0AB}" type="presParOf" srcId="{82B27572-2632-42A9-871C-E2B43D3C2C8C}" destId="{E16C4A24-2B04-4AF3-9CF7-47062DDC0C8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250384-EC12-466E-8873-20C3F9F5D510}" type="doc">
      <dgm:prSet loTypeId="urn:microsoft.com/office/officeart/2005/8/layout/balance1" loCatId="relationship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81F4B65D-6380-470F-86FD-F93594AB8080}">
      <dgm:prSet phldrT="[文字]" custT="1"/>
      <dgm:spPr>
        <a:xfrm>
          <a:off x="290912" y="0"/>
          <a:ext cx="881377" cy="489654"/>
        </a:xfrm>
        <a:solidFill>
          <a:sysClr val="window" lastClr="FFFFFF">
            <a:alpha val="90000"/>
          </a:sysClr>
        </a:solidFill>
        <a:ln w="9525" cap="flat" cmpd="sng" algn="ctr">
          <a:solidFill>
            <a:srgbClr val="00B050">
              <a:alpha val="90000"/>
            </a:srgbClr>
          </a:solidFill>
          <a:prstDash val="solid"/>
        </a:ln>
        <a:effectLst/>
      </dgm:spPr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r>
            <a:rPr lang="zh-TW" altLang="en-US" sz="1800" b="1" dirty="0" smtClean="0">
              <a:solidFill>
                <a:sysClr val="windowText" lastClr="000000"/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生字詞</a:t>
          </a:r>
          <a:endParaRPr lang="zh-TW" altLang="en-US" sz="1800" b="1" dirty="0">
            <a:solidFill>
              <a:sysClr val="windowText" lastClr="000000"/>
            </a:solidFill>
            <a:effectLst/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ACAE4BB9-7643-4ED7-85F7-9D3497FFC3F3}" type="parTrans" cxnId="{1F1C89EE-97D9-470B-A5D7-B0F711CB952C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0BCD1C2D-669D-4E25-8CF3-6C2D4463ACE9}" type="sibTrans" cxnId="{1F1C89EE-97D9-470B-A5D7-B0F711CB952C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79FCFC7C-B2E3-4963-85EA-AD75F2BB9DE9}">
      <dgm:prSet phldrT="[文字]" custT="1"/>
      <dgm:spPr>
        <a:xfrm rot="1096765">
          <a:off x="301399" y="1378073"/>
          <a:ext cx="874678" cy="302065"/>
        </a:xfrm>
        <a:solidFill>
          <a:srgbClr val="A73E3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r>
            <a:rPr lang="en-US" altLang="zh-TW" sz="200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 </a:t>
          </a:r>
          <a:endParaRPr lang="zh-TW" altLang="en-US" sz="200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7AB24376-64F7-4755-B4C3-792F682CAAB4}" type="parTrans" cxnId="{78C4DFC6-7825-41A5-A3F1-BD419A80348C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00B60EE7-0E2F-4F18-AA27-A7F954868263}" type="sibTrans" cxnId="{78C4DFC6-7825-41A5-A3F1-BD419A80348C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AADE184E-E1BE-4ADF-AA2E-8267448D8BDF}">
      <dgm:prSet phldrT="[文字]" custT="1"/>
      <dgm:spPr>
        <a:xfrm>
          <a:off x="1564013" y="0"/>
          <a:ext cx="881377" cy="489654"/>
        </a:xfrm>
        <a:solidFill>
          <a:sysClr val="window" lastClr="FFFFFF">
            <a:alpha val="90000"/>
          </a:sys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r>
            <a:rPr lang="zh-TW" altLang="en-US" sz="1800" b="1" dirty="0" smtClean="0">
              <a:solidFill>
                <a:sysClr val="windowText" lastClr="000000"/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理解</a:t>
          </a:r>
          <a:endParaRPr lang="zh-TW" altLang="en-US" sz="1800" b="1" dirty="0">
            <a:solidFill>
              <a:sysClr val="windowText" lastClr="000000"/>
            </a:solidFill>
            <a:effectLst/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5591EF25-1F67-4B3F-9B81-C7D230D3F6E0}" type="parTrans" cxnId="{BA51DA73-59E5-44BB-944F-B4ED9EC1ED99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B609D7FF-26C8-40D6-958C-11D94AB224D3}" type="sibTrans" cxnId="{BA51DA73-59E5-44BB-944F-B4ED9EC1ED99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BE8BBA2D-C517-4CFE-9861-AFD788E88246}">
      <dgm:prSet phldrT="[文字]" custT="1"/>
      <dgm:spPr>
        <a:xfrm rot="1095688">
          <a:off x="1450225" y="1750625"/>
          <a:ext cx="874678" cy="302065"/>
        </a:xfrm>
        <a:solidFill>
          <a:srgbClr val="F79646">
            <a:lumMod val="7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r>
            <a:rPr lang="en-US" altLang="zh-TW" sz="200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 </a:t>
          </a:r>
          <a:endParaRPr lang="zh-TW" altLang="en-US" sz="200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FBE2B129-4127-4940-8225-2B4600C45961}" type="parTrans" cxnId="{501DB45D-35A9-42C1-9D79-1830700D6399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79EAC72E-4D6D-456D-A576-145A1776D9C2}" type="sibTrans" cxnId="{501DB45D-35A9-42C1-9D79-1830700D6399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84A543C2-FFCC-4A9A-8116-AA5F0F9E78E4}">
      <dgm:prSet phldrT="[文字]" custT="1"/>
      <dgm:spPr>
        <a:xfrm rot="1095688">
          <a:off x="1552703" y="1432113"/>
          <a:ext cx="874678" cy="302065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r>
            <a:rPr lang="en-US" altLang="zh-TW" sz="200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 </a:t>
          </a:r>
          <a:endParaRPr lang="zh-TW" altLang="en-US" sz="200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3019E1C8-E8D6-4681-A373-851C055EF0E0}" type="parTrans" cxnId="{FF7D5D0C-3463-4A9F-AC81-753B6C0A6B02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24C131BF-59EC-4939-9EDA-DE7965B60E9F}" type="sibTrans" cxnId="{FF7D5D0C-3463-4A9F-AC81-753B6C0A6B02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91D9CEA4-AD47-47AC-98BD-4A050B1BDF26}">
      <dgm:prSet phldrT="[文字]" custT="1"/>
      <dgm:spPr>
        <a:xfrm rot="1095688">
          <a:off x="1651016" y="1114010"/>
          <a:ext cx="874678" cy="302065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r>
            <a:rPr lang="en-US" altLang="zh-TW" sz="200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 </a:t>
          </a:r>
          <a:endParaRPr lang="zh-TW" altLang="en-US" sz="200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8FCDD95E-713F-4A4C-B6B5-B9998119EFE5}" type="parTrans" cxnId="{5E465E9C-B757-4EC8-A1AB-98E222C4C146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C4BD1E41-9AF9-4AB3-A911-CE426F0EF0A1}" type="sibTrans" cxnId="{5E465E9C-B757-4EC8-A1AB-98E222C4C146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642AAA24-8F25-43E8-9390-4D8F3A05C94B}">
      <dgm:prSet/>
      <dgm:spPr>
        <a:xfrm rot="1095688">
          <a:off x="1764316" y="798078"/>
          <a:ext cx="874678" cy="302065"/>
        </a:xfr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zh-TW" altLang="en-US">
            <a:solidFill>
              <a:sysClr val="window" lastClr="FFFFFF"/>
            </a:solidFill>
            <a:latin typeface="Calibri"/>
            <a:ea typeface="新細明體" panose="02020500000000000000" pitchFamily="18" charset="-120"/>
            <a:cs typeface="+mn-cs"/>
          </a:endParaRPr>
        </a:p>
      </dgm:t>
    </dgm:pt>
    <dgm:pt modelId="{720C1271-14E9-473D-BC1E-696B2BAC8610}" type="parTrans" cxnId="{4D33D3CF-FDF1-493D-A3A7-DD8167CA5B76}">
      <dgm:prSet/>
      <dgm:spPr/>
      <dgm:t>
        <a:bodyPr/>
        <a:lstStyle/>
        <a:p>
          <a:endParaRPr lang="zh-TW" altLang="en-US"/>
        </a:p>
      </dgm:t>
    </dgm:pt>
    <dgm:pt modelId="{99CF304E-155B-432B-AC4B-1DA6536C3CFA}" type="sibTrans" cxnId="{4D33D3CF-FDF1-493D-A3A7-DD8167CA5B76}">
      <dgm:prSet/>
      <dgm:spPr/>
      <dgm:t>
        <a:bodyPr/>
        <a:lstStyle/>
        <a:p>
          <a:endParaRPr lang="zh-TW" altLang="en-US"/>
        </a:p>
      </dgm:t>
    </dgm:pt>
    <dgm:pt modelId="{9A0CC388-6F53-440E-A8BC-31E70A65BDE8}" type="pres">
      <dgm:prSet presAssocID="{EA250384-EC12-466E-8873-20C3F9F5D510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C721766-F4E4-4702-8B80-20CBE498B81F}" type="pres">
      <dgm:prSet presAssocID="{EA250384-EC12-466E-8873-20C3F9F5D510}" presName="dummyMaxCanvas" presStyleCnt="0"/>
      <dgm:spPr/>
    </dgm:pt>
    <dgm:pt modelId="{1E311902-B062-4468-97CC-BA6CBDE0AF98}" type="pres">
      <dgm:prSet presAssocID="{EA250384-EC12-466E-8873-20C3F9F5D510}" presName="parentComposite" presStyleCnt="0"/>
      <dgm:spPr/>
    </dgm:pt>
    <dgm:pt modelId="{0A803234-AF5B-471B-91D1-2A551C7E3B40}" type="pres">
      <dgm:prSet presAssocID="{EA250384-EC12-466E-8873-20C3F9F5D510}" presName="parent1" presStyleLbl="alignAccFollowNode1" presStyleIdx="0" presStyleCnt="4">
        <dgm:presLayoutVars>
          <dgm:chMax val="4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A74FDD0A-E7F9-4850-BD6D-53FD11B5713C}" type="pres">
      <dgm:prSet presAssocID="{EA250384-EC12-466E-8873-20C3F9F5D510}" presName="parent2" presStyleLbl="alignAccFollowNode1" presStyleIdx="1" presStyleCnt="4">
        <dgm:presLayoutVars>
          <dgm:chMax val="4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F4BBF7A6-685A-41D9-A22B-18F92526200D}" type="pres">
      <dgm:prSet presAssocID="{EA250384-EC12-466E-8873-20C3F9F5D510}" presName="childrenComposite" presStyleCnt="0"/>
      <dgm:spPr/>
    </dgm:pt>
    <dgm:pt modelId="{70BA7312-D954-462C-AC95-9AE220D88ADE}" type="pres">
      <dgm:prSet presAssocID="{EA250384-EC12-466E-8873-20C3F9F5D510}" presName="dummyMaxCanvas_ChildArea" presStyleCnt="0"/>
      <dgm:spPr/>
    </dgm:pt>
    <dgm:pt modelId="{770C82E5-8ABA-44E5-ABED-2F4C7442585A}" type="pres">
      <dgm:prSet presAssocID="{EA250384-EC12-466E-8873-20C3F9F5D510}" presName="fulcrum" presStyleLbl="alignAccFollowNode1" presStyleIdx="2" presStyleCnt="4" custLinFactNeighborX="-25805" custLinFactNeighborY="-6799"/>
      <dgm:spPr>
        <a:xfrm>
          <a:off x="1089765" y="2056062"/>
          <a:ext cx="367240" cy="367240"/>
        </a:xfrm>
        <a:prstGeom prst="triangle">
          <a:avLst/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TW" altLang="en-US"/>
        </a:p>
      </dgm:t>
    </dgm:pt>
    <dgm:pt modelId="{81B1E9C1-3FED-4E8F-9C33-CE4BAD271C38}" type="pres">
      <dgm:prSet presAssocID="{EA250384-EC12-466E-8873-20C3F9F5D510}" presName="balance_14" presStyleLbl="alignAccFollowNode1" presStyleIdx="3" presStyleCnt="4" custAng="831389" custLinFactNeighborX="-3274" custLinFactNeighborY="-8121">
        <dgm:presLayoutVars>
          <dgm:bulletEnabled val="1"/>
        </dgm:presLayoutVars>
      </dgm:prSet>
      <dgm:spPr>
        <a:xfrm rot="1071389">
          <a:off x="185936" y="1898692"/>
          <a:ext cx="2204117" cy="154126"/>
        </a:xfrm>
        <a:prstGeom prst="rect">
          <a:avLst/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TW" altLang="en-US"/>
        </a:p>
      </dgm:t>
    </dgm:pt>
    <dgm:pt modelId="{1E695F80-3835-4BB1-AD72-1DE35F678565}" type="pres">
      <dgm:prSet presAssocID="{EA250384-EC12-466E-8873-20C3F9F5D510}" presName="right_14_1" presStyleLbl="node1" presStyleIdx="0" presStyleCnt="5" custAng="855688" custLinFactNeighborX="-15848" custLinFactNeighborY="2887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B9EF548-3048-4B1B-B7DC-D7815835A803}" type="pres">
      <dgm:prSet presAssocID="{EA250384-EC12-466E-8873-20C3F9F5D510}" presName="right_14_2" presStyleLbl="node1" presStyleIdx="1" presStyleCnt="5" custAng="855688" custLinFactNeighborX="-7120" custLinFactNeighborY="3016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51F0F448-3271-4C72-A332-CDAD18617151}" type="pres">
      <dgm:prSet presAssocID="{EA250384-EC12-466E-8873-20C3F9F5D510}" presName="right_14_3" presStyleLbl="node1" presStyleIdx="2" presStyleCnt="5" custAng="855688" custLinFactNeighborX="1142" custLinFactNeighborY="3156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3FAAC036-FBE1-4A36-86AE-559D07D2EBE9}" type="pres">
      <dgm:prSet presAssocID="{EA250384-EC12-466E-8873-20C3F9F5D510}" presName="right_14_4" presStyleLbl="node1" presStyleIdx="3" presStyleCnt="5" custAng="855688" custLinFactNeighborX="11081" custLinFactNeighborY="3355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BFABB89-13F8-49F5-ABA8-9CCB480CF890}" type="pres">
      <dgm:prSet presAssocID="{EA250384-EC12-466E-8873-20C3F9F5D510}" presName="left_14_1" presStyleLbl="node1" presStyleIdx="4" presStyleCnt="5" custAng="856765" custLinFactNeighborX="-1941" custLinFactNeighborY="-4961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1F1C89EE-97D9-470B-A5D7-B0F711CB952C}" srcId="{EA250384-EC12-466E-8873-20C3F9F5D510}" destId="{81F4B65D-6380-470F-86FD-F93594AB8080}" srcOrd="0" destOrd="0" parTransId="{ACAE4BB9-7643-4ED7-85F7-9D3497FFC3F3}" sibTransId="{0BCD1C2D-669D-4E25-8CF3-6C2D4463ACE9}"/>
    <dgm:cxn modelId="{BD45EA73-B3C5-46D9-953C-BB5C30031D2F}" type="presOf" srcId="{AADE184E-E1BE-4ADF-AA2E-8267448D8BDF}" destId="{A74FDD0A-E7F9-4850-BD6D-53FD11B5713C}" srcOrd="0" destOrd="0" presId="urn:microsoft.com/office/officeart/2005/8/layout/balance1"/>
    <dgm:cxn modelId="{FF7D5D0C-3463-4A9F-AC81-753B6C0A6B02}" srcId="{AADE184E-E1BE-4ADF-AA2E-8267448D8BDF}" destId="{84A543C2-FFCC-4A9A-8116-AA5F0F9E78E4}" srcOrd="1" destOrd="0" parTransId="{3019E1C8-E8D6-4681-A373-851C055EF0E0}" sibTransId="{24C131BF-59EC-4939-9EDA-DE7965B60E9F}"/>
    <dgm:cxn modelId="{78C4DFC6-7825-41A5-A3F1-BD419A80348C}" srcId="{81F4B65D-6380-470F-86FD-F93594AB8080}" destId="{79FCFC7C-B2E3-4963-85EA-AD75F2BB9DE9}" srcOrd="0" destOrd="0" parTransId="{7AB24376-64F7-4755-B4C3-792F682CAAB4}" sibTransId="{00B60EE7-0E2F-4F18-AA27-A7F954868263}"/>
    <dgm:cxn modelId="{998ECF05-5483-4B98-9D52-3B783787A7BB}" type="presOf" srcId="{BE8BBA2D-C517-4CFE-9861-AFD788E88246}" destId="{1E695F80-3835-4BB1-AD72-1DE35F678565}" srcOrd="0" destOrd="0" presId="urn:microsoft.com/office/officeart/2005/8/layout/balance1"/>
    <dgm:cxn modelId="{CCEB45C4-6604-4060-86D5-FA067959D6A3}" type="presOf" srcId="{84A543C2-FFCC-4A9A-8116-AA5F0F9E78E4}" destId="{FB9EF548-3048-4B1B-B7DC-D7815835A803}" srcOrd="0" destOrd="0" presId="urn:microsoft.com/office/officeart/2005/8/layout/balance1"/>
    <dgm:cxn modelId="{5E465E9C-B757-4EC8-A1AB-98E222C4C146}" srcId="{AADE184E-E1BE-4ADF-AA2E-8267448D8BDF}" destId="{91D9CEA4-AD47-47AC-98BD-4A050B1BDF26}" srcOrd="2" destOrd="0" parTransId="{8FCDD95E-713F-4A4C-B6B5-B9998119EFE5}" sibTransId="{C4BD1E41-9AF9-4AB3-A911-CE426F0EF0A1}"/>
    <dgm:cxn modelId="{14FD2CC2-B9ED-4092-912C-99B2B48D87C0}" type="presOf" srcId="{642AAA24-8F25-43E8-9390-4D8F3A05C94B}" destId="{3FAAC036-FBE1-4A36-86AE-559D07D2EBE9}" srcOrd="0" destOrd="0" presId="urn:microsoft.com/office/officeart/2005/8/layout/balance1"/>
    <dgm:cxn modelId="{48E5D4BA-2868-4325-80C3-4A5B9E96EAD8}" type="presOf" srcId="{81F4B65D-6380-470F-86FD-F93594AB8080}" destId="{0A803234-AF5B-471B-91D1-2A551C7E3B40}" srcOrd="0" destOrd="0" presId="urn:microsoft.com/office/officeart/2005/8/layout/balance1"/>
    <dgm:cxn modelId="{4D33D3CF-FDF1-493D-A3A7-DD8167CA5B76}" srcId="{AADE184E-E1BE-4ADF-AA2E-8267448D8BDF}" destId="{642AAA24-8F25-43E8-9390-4D8F3A05C94B}" srcOrd="3" destOrd="0" parTransId="{720C1271-14E9-473D-BC1E-696B2BAC8610}" sibTransId="{99CF304E-155B-432B-AC4B-1DA6536C3CFA}"/>
    <dgm:cxn modelId="{BA51DA73-59E5-44BB-944F-B4ED9EC1ED99}" srcId="{EA250384-EC12-466E-8873-20C3F9F5D510}" destId="{AADE184E-E1BE-4ADF-AA2E-8267448D8BDF}" srcOrd="1" destOrd="0" parTransId="{5591EF25-1F67-4B3F-9B81-C7D230D3F6E0}" sibTransId="{B609D7FF-26C8-40D6-958C-11D94AB224D3}"/>
    <dgm:cxn modelId="{6ADAD3A1-6822-4E11-BF4B-95E3BA44CD02}" type="presOf" srcId="{79FCFC7C-B2E3-4963-85EA-AD75F2BB9DE9}" destId="{BBFABB89-13F8-49F5-ABA8-9CCB480CF890}" srcOrd="0" destOrd="0" presId="urn:microsoft.com/office/officeart/2005/8/layout/balance1"/>
    <dgm:cxn modelId="{501DB45D-35A9-42C1-9D79-1830700D6399}" srcId="{AADE184E-E1BE-4ADF-AA2E-8267448D8BDF}" destId="{BE8BBA2D-C517-4CFE-9861-AFD788E88246}" srcOrd="0" destOrd="0" parTransId="{FBE2B129-4127-4940-8225-2B4600C45961}" sibTransId="{79EAC72E-4D6D-456D-A576-145A1776D9C2}"/>
    <dgm:cxn modelId="{58F9B43D-7ECD-4190-AF9E-C53D7E228283}" type="presOf" srcId="{EA250384-EC12-466E-8873-20C3F9F5D510}" destId="{9A0CC388-6F53-440E-A8BC-31E70A65BDE8}" srcOrd="0" destOrd="0" presId="urn:microsoft.com/office/officeart/2005/8/layout/balance1"/>
    <dgm:cxn modelId="{6ED8C2B7-EEFF-4474-AFD6-210AF7751381}" type="presOf" srcId="{91D9CEA4-AD47-47AC-98BD-4A050B1BDF26}" destId="{51F0F448-3271-4C72-A332-CDAD18617151}" srcOrd="0" destOrd="0" presId="urn:microsoft.com/office/officeart/2005/8/layout/balance1"/>
    <dgm:cxn modelId="{94F7E8F2-BFA6-4338-9131-1F43785400B1}" type="presParOf" srcId="{9A0CC388-6F53-440E-A8BC-31E70A65BDE8}" destId="{AC721766-F4E4-4702-8B80-20CBE498B81F}" srcOrd="0" destOrd="0" presId="urn:microsoft.com/office/officeart/2005/8/layout/balance1"/>
    <dgm:cxn modelId="{97E079E9-EC91-4C1F-A6BA-00E1C32C3F3A}" type="presParOf" srcId="{9A0CC388-6F53-440E-A8BC-31E70A65BDE8}" destId="{1E311902-B062-4468-97CC-BA6CBDE0AF98}" srcOrd="1" destOrd="0" presId="urn:microsoft.com/office/officeart/2005/8/layout/balance1"/>
    <dgm:cxn modelId="{33EF4596-713D-4081-9623-B1F38D53BB5D}" type="presParOf" srcId="{1E311902-B062-4468-97CC-BA6CBDE0AF98}" destId="{0A803234-AF5B-471B-91D1-2A551C7E3B40}" srcOrd="0" destOrd="0" presId="urn:microsoft.com/office/officeart/2005/8/layout/balance1"/>
    <dgm:cxn modelId="{C8984E06-9B52-49F1-B7FE-CCBF614A42D3}" type="presParOf" srcId="{1E311902-B062-4468-97CC-BA6CBDE0AF98}" destId="{A74FDD0A-E7F9-4850-BD6D-53FD11B5713C}" srcOrd="1" destOrd="0" presId="urn:microsoft.com/office/officeart/2005/8/layout/balance1"/>
    <dgm:cxn modelId="{515F7185-AEC3-4972-ACD0-DAF16C0F6DE3}" type="presParOf" srcId="{9A0CC388-6F53-440E-A8BC-31E70A65BDE8}" destId="{F4BBF7A6-685A-41D9-A22B-18F92526200D}" srcOrd="2" destOrd="0" presId="urn:microsoft.com/office/officeart/2005/8/layout/balance1"/>
    <dgm:cxn modelId="{3BC62D30-FA26-4602-B6C1-7F46428DADF2}" type="presParOf" srcId="{F4BBF7A6-685A-41D9-A22B-18F92526200D}" destId="{70BA7312-D954-462C-AC95-9AE220D88ADE}" srcOrd="0" destOrd="0" presId="urn:microsoft.com/office/officeart/2005/8/layout/balance1"/>
    <dgm:cxn modelId="{AA6927D4-80EB-421F-A2FA-44E80E1F6F90}" type="presParOf" srcId="{F4BBF7A6-685A-41D9-A22B-18F92526200D}" destId="{770C82E5-8ABA-44E5-ABED-2F4C7442585A}" srcOrd="1" destOrd="0" presId="urn:microsoft.com/office/officeart/2005/8/layout/balance1"/>
    <dgm:cxn modelId="{53CBA5A3-DF8F-4846-B5EA-CD9399153594}" type="presParOf" srcId="{F4BBF7A6-685A-41D9-A22B-18F92526200D}" destId="{81B1E9C1-3FED-4E8F-9C33-CE4BAD271C38}" srcOrd="2" destOrd="0" presId="urn:microsoft.com/office/officeart/2005/8/layout/balance1"/>
    <dgm:cxn modelId="{B9EB1AE0-8D0E-4FA8-A32B-AE45D9D809E9}" type="presParOf" srcId="{F4BBF7A6-685A-41D9-A22B-18F92526200D}" destId="{1E695F80-3835-4BB1-AD72-1DE35F678565}" srcOrd="3" destOrd="0" presId="urn:microsoft.com/office/officeart/2005/8/layout/balance1"/>
    <dgm:cxn modelId="{6FFEE4CE-B20D-4A20-B62B-20D792599ABC}" type="presParOf" srcId="{F4BBF7A6-685A-41D9-A22B-18F92526200D}" destId="{FB9EF548-3048-4B1B-B7DC-D7815835A803}" srcOrd="4" destOrd="0" presId="urn:microsoft.com/office/officeart/2005/8/layout/balance1"/>
    <dgm:cxn modelId="{79A6B953-046A-42BA-9CBA-508D7E2A46A0}" type="presParOf" srcId="{F4BBF7A6-685A-41D9-A22B-18F92526200D}" destId="{51F0F448-3271-4C72-A332-CDAD18617151}" srcOrd="5" destOrd="0" presId="urn:microsoft.com/office/officeart/2005/8/layout/balance1"/>
    <dgm:cxn modelId="{87689C93-0AA0-47C7-9328-39A971E31909}" type="presParOf" srcId="{F4BBF7A6-685A-41D9-A22B-18F92526200D}" destId="{3FAAC036-FBE1-4A36-86AE-559D07D2EBE9}" srcOrd="6" destOrd="0" presId="urn:microsoft.com/office/officeart/2005/8/layout/balance1"/>
    <dgm:cxn modelId="{899C5849-674E-4CF9-B565-0C610182F93B}" type="presParOf" srcId="{F4BBF7A6-685A-41D9-A22B-18F92526200D}" destId="{BBFABB89-13F8-49F5-ABA8-9CCB480CF890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250384-EC12-466E-8873-20C3F9F5D510}" type="doc">
      <dgm:prSet loTypeId="urn:microsoft.com/office/officeart/2005/8/layout/balance1" loCatId="relationship" qsTypeId="urn:microsoft.com/office/officeart/2005/8/quickstyle/simple4" qsCatId="simple" csTypeId="urn:microsoft.com/office/officeart/2005/8/colors/colorful1#3" csCatId="colorful" phldr="1"/>
      <dgm:spPr/>
      <dgm:t>
        <a:bodyPr/>
        <a:lstStyle/>
        <a:p>
          <a:endParaRPr lang="zh-TW" altLang="en-US"/>
        </a:p>
      </dgm:t>
    </dgm:pt>
    <dgm:pt modelId="{81F4B65D-6380-470F-86FD-F93594AB8080}">
      <dgm:prSet phldrT="[文字]" custT="1"/>
      <dgm:spPr>
        <a:xfrm>
          <a:off x="179878" y="0"/>
          <a:ext cx="881377" cy="489654"/>
        </a:xfrm>
        <a:solidFill>
          <a:sysClr val="window" lastClr="FFFFFF">
            <a:alpha val="90000"/>
          </a:sysClr>
        </a:solidFill>
        <a:ln w="9525" cap="flat" cmpd="sng" algn="ctr">
          <a:solidFill>
            <a:srgbClr val="00B050">
              <a:alpha val="90000"/>
            </a:srgbClr>
          </a:solidFill>
          <a:prstDash val="solid"/>
        </a:ln>
        <a:effectLst/>
      </dgm:spPr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r>
            <a:rPr lang="zh-TW" altLang="en-US" sz="1800" b="1" dirty="0" smtClean="0">
              <a:solidFill>
                <a:sysClr val="windowText" lastClr="000000"/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生字詞</a:t>
          </a:r>
          <a:endParaRPr lang="zh-TW" altLang="en-US" sz="1800" b="1" dirty="0">
            <a:solidFill>
              <a:sysClr val="windowText" lastClr="000000"/>
            </a:solidFill>
            <a:effectLst/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ACAE4BB9-7643-4ED7-85F7-9D3497FFC3F3}" type="parTrans" cxnId="{1F1C89EE-97D9-470B-A5D7-B0F711CB952C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0BCD1C2D-669D-4E25-8CF3-6C2D4463ACE9}" type="sibTrans" cxnId="{1F1C89EE-97D9-470B-A5D7-B0F711CB952C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79FCFC7C-B2E3-4963-85EA-AD75F2BB9DE9}">
      <dgm:prSet phldrT="[文字]" custT="1"/>
      <dgm:spPr>
        <a:xfrm rot="790006">
          <a:off x="282980" y="1474421"/>
          <a:ext cx="887044" cy="300713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r>
            <a:rPr lang="en-US" altLang="zh-TW" sz="200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 </a:t>
          </a:r>
          <a:endParaRPr lang="zh-TW" altLang="en-US" sz="200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7AB24376-64F7-4755-B4C3-792F682CAAB4}" type="parTrans" cxnId="{78C4DFC6-7825-41A5-A3F1-BD419A80348C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00B60EE7-0E2F-4F18-AA27-A7F954868263}" type="sibTrans" cxnId="{78C4DFC6-7825-41A5-A3F1-BD419A80348C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AADE184E-E1BE-4ADF-AA2E-8267448D8BDF}">
      <dgm:prSet phldrT="[文字]" custT="1"/>
      <dgm:spPr>
        <a:xfrm>
          <a:off x="1455861" y="0"/>
          <a:ext cx="881377" cy="489654"/>
        </a:xfrm>
        <a:solidFill>
          <a:sysClr val="window" lastClr="FFFFFF">
            <a:alpha val="90000"/>
          </a:sys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r>
            <a:rPr lang="zh-TW" altLang="en-US" sz="1800" b="1" dirty="0" smtClean="0">
              <a:solidFill>
                <a:sysClr val="windowText" lastClr="000000"/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理解</a:t>
          </a:r>
          <a:endParaRPr lang="zh-TW" altLang="en-US" sz="1800" b="1" dirty="0">
            <a:solidFill>
              <a:sysClr val="windowText" lastClr="000000"/>
            </a:solidFill>
            <a:effectLst/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5591EF25-1F67-4B3F-9B81-C7D230D3F6E0}" type="parTrans" cxnId="{BA51DA73-59E5-44BB-944F-B4ED9EC1ED99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B609D7FF-26C8-40D6-958C-11D94AB224D3}" type="sibTrans" cxnId="{BA51DA73-59E5-44BB-944F-B4ED9EC1ED99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BE8BBA2D-C517-4CFE-9861-AFD788E88246}">
      <dgm:prSet phldrT="[文字]" custT="1"/>
      <dgm:spPr>
        <a:xfrm rot="815998">
          <a:off x="1525816" y="1504389"/>
          <a:ext cx="889231" cy="269441"/>
        </a:xfr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r>
            <a:rPr lang="en-US" altLang="zh-TW" sz="200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 </a:t>
          </a:r>
          <a:endParaRPr lang="zh-TW" altLang="en-US" sz="200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FBE2B129-4127-4940-8225-2B4600C45961}" type="parTrans" cxnId="{501DB45D-35A9-42C1-9D79-1830700D6399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79EAC72E-4D6D-456D-A576-145A1776D9C2}" type="sibTrans" cxnId="{501DB45D-35A9-42C1-9D79-1830700D6399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84A543C2-FFCC-4A9A-8116-AA5F0F9E78E4}">
      <dgm:prSet phldrT="[文字]" custT="1"/>
      <dgm:spPr>
        <a:xfrm rot="815998">
          <a:off x="1460646" y="1782630"/>
          <a:ext cx="890983" cy="244382"/>
        </a:xfr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r>
            <a:rPr lang="en-US" altLang="zh-TW" sz="200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 </a:t>
          </a:r>
          <a:endParaRPr lang="zh-TW" altLang="en-US" sz="200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3019E1C8-E8D6-4681-A373-851C055EF0E0}" type="parTrans" cxnId="{FF7D5D0C-3463-4A9F-AC81-753B6C0A6B02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24C131BF-59EC-4939-9EDA-DE7965B60E9F}" type="sibTrans" cxnId="{FF7D5D0C-3463-4A9F-AC81-753B6C0A6B02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8D91AD05-5186-40A2-9075-EAD810B12811}">
      <dgm:prSet phldrT="[文字]"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A811C9A-4DFE-4C35-95DE-03FBB518620F}" type="parTrans" cxnId="{63213F74-CDBF-4771-8544-8E7668011D33}">
      <dgm:prSet/>
      <dgm:spPr/>
      <dgm:t>
        <a:bodyPr/>
        <a:lstStyle/>
        <a:p>
          <a:endParaRPr lang="zh-TW" altLang="en-US"/>
        </a:p>
      </dgm:t>
    </dgm:pt>
    <dgm:pt modelId="{543E1412-76A5-49FB-BC87-04AA273B178B}" type="sibTrans" cxnId="{63213F74-CDBF-4771-8544-8E7668011D33}">
      <dgm:prSet/>
      <dgm:spPr/>
      <dgm:t>
        <a:bodyPr/>
        <a:lstStyle/>
        <a:p>
          <a:endParaRPr lang="zh-TW" altLang="en-US"/>
        </a:p>
      </dgm:t>
    </dgm:pt>
    <dgm:pt modelId="{02BD70C6-33CF-4FB8-9A92-4BD178BEBCFC}">
      <dgm:prSet/>
      <dgm:spPr>
        <a:xfrm rot="850745">
          <a:off x="364250" y="1177095"/>
          <a:ext cx="887985" cy="287265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zh-TW" altLang="en-US">
            <a:solidFill>
              <a:sysClr val="window" lastClr="FFFFFF"/>
            </a:solidFill>
            <a:latin typeface="Calibri"/>
            <a:ea typeface="新細明體" panose="02020500000000000000" pitchFamily="18" charset="-120"/>
            <a:cs typeface="+mn-cs"/>
          </a:endParaRPr>
        </a:p>
      </dgm:t>
    </dgm:pt>
    <dgm:pt modelId="{C5268C93-2A69-4054-8DE3-45032F1AE581}" type="parTrans" cxnId="{D6801571-30D8-4615-8F2F-36ACE8D49F98}">
      <dgm:prSet/>
      <dgm:spPr/>
      <dgm:t>
        <a:bodyPr/>
        <a:lstStyle/>
        <a:p>
          <a:endParaRPr lang="zh-TW" altLang="en-US"/>
        </a:p>
      </dgm:t>
    </dgm:pt>
    <dgm:pt modelId="{901FDF38-4B6A-4672-B12A-C139D5FC088F}" type="sibTrans" cxnId="{D6801571-30D8-4615-8F2F-36ACE8D49F98}">
      <dgm:prSet/>
      <dgm:spPr/>
      <dgm:t>
        <a:bodyPr/>
        <a:lstStyle/>
        <a:p>
          <a:endParaRPr lang="zh-TW" altLang="en-US"/>
        </a:p>
      </dgm:t>
    </dgm:pt>
    <dgm:pt modelId="{1A3E3F59-45D0-45CB-9857-2E93D1E3A66E}">
      <dgm:prSet/>
      <dgm:spPr>
        <a:xfrm rot="815998">
          <a:off x="1612542" y="1194191"/>
          <a:ext cx="887346" cy="296400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zh-TW" altLang="en-US">
            <a:solidFill>
              <a:sysClr val="window" lastClr="FFFFFF"/>
            </a:solidFill>
            <a:latin typeface="Calibri"/>
            <a:ea typeface="新細明體" panose="02020500000000000000" pitchFamily="18" charset="-120"/>
            <a:cs typeface="+mn-cs"/>
          </a:endParaRPr>
        </a:p>
      </dgm:t>
    </dgm:pt>
    <dgm:pt modelId="{C8009E17-071E-40DB-B144-5A7176EECA04}" type="parTrans" cxnId="{E44C3201-0AC5-482C-AAAA-2E2EBED2B3D8}">
      <dgm:prSet/>
      <dgm:spPr/>
      <dgm:t>
        <a:bodyPr/>
        <a:lstStyle/>
        <a:p>
          <a:endParaRPr lang="zh-TW" altLang="en-US"/>
        </a:p>
      </dgm:t>
    </dgm:pt>
    <dgm:pt modelId="{AAF4F642-2D82-4AC0-913B-14B75D5CEFCC}" type="sibTrans" cxnId="{E44C3201-0AC5-482C-AAAA-2E2EBED2B3D8}">
      <dgm:prSet/>
      <dgm:spPr/>
      <dgm:t>
        <a:bodyPr/>
        <a:lstStyle/>
        <a:p>
          <a:endParaRPr lang="zh-TW" altLang="en-US"/>
        </a:p>
      </dgm:t>
    </dgm:pt>
    <dgm:pt modelId="{9A0CC388-6F53-440E-A8BC-31E70A65BDE8}" type="pres">
      <dgm:prSet presAssocID="{EA250384-EC12-466E-8873-20C3F9F5D510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C721766-F4E4-4702-8B80-20CBE498B81F}" type="pres">
      <dgm:prSet presAssocID="{EA250384-EC12-466E-8873-20C3F9F5D510}" presName="dummyMaxCanvas" presStyleCnt="0"/>
      <dgm:spPr/>
    </dgm:pt>
    <dgm:pt modelId="{1E311902-B062-4468-97CC-BA6CBDE0AF98}" type="pres">
      <dgm:prSet presAssocID="{EA250384-EC12-466E-8873-20C3F9F5D510}" presName="parentComposite" presStyleCnt="0"/>
      <dgm:spPr/>
    </dgm:pt>
    <dgm:pt modelId="{0A803234-AF5B-471B-91D1-2A551C7E3B40}" type="pres">
      <dgm:prSet presAssocID="{EA250384-EC12-466E-8873-20C3F9F5D510}" presName="parent1" presStyleLbl="alignAccFollowNode1" presStyleIdx="0" presStyleCnt="4" custLinFactNeighborX="-327">
        <dgm:presLayoutVars>
          <dgm:chMax val="4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A74FDD0A-E7F9-4850-BD6D-53FD11B5713C}" type="pres">
      <dgm:prSet presAssocID="{EA250384-EC12-466E-8873-20C3F9F5D510}" presName="parent2" presStyleLbl="alignAccFollowNode1" presStyleIdx="1" presStyleCnt="4">
        <dgm:presLayoutVars>
          <dgm:chMax val="4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F4BBF7A6-685A-41D9-A22B-18F92526200D}" type="pres">
      <dgm:prSet presAssocID="{EA250384-EC12-466E-8873-20C3F9F5D510}" presName="childrenComposite" presStyleCnt="0"/>
      <dgm:spPr/>
    </dgm:pt>
    <dgm:pt modelId="{70BA7312-D954-462C-AC95-9AE220D88ADE}" type="pres">
      <dgm:prSet presAssocID="{EA250384-EC12-466E-8873-20C3F9F5D510}" presName="dummyMaxCanvas_ChildArea" presStyleCnt="0"/>
      <dgm:spPr/>
    </dgm:pt>
    <dgm:pt modelId="{770C82E5-8ABA-44E5-ABED-2F4C7442585A}" type="pres">
      <dgm:prSet presAssocID="{EA250384-EC12-466E-8873-20C3F9F5D510}" presName="fulcrum" presStyleLbl="alignAccFollowNode1" presStyleIdx="2" presStyleCnt="4" custAng="0" custLinFactNeighborX="1019"/>
      <dgm:spPr>
        <a:xfrm>
          <a:off x="1080121" y="2081031"/>
          <a:ext cx="367240" cy="367240"/>
        </a:xfrm>
        <a:prstGeom prst="triangle">
          <a:avLst/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TW" altLang="en-US"/>
        </a:p>
      </dgm:t>
    </dgm:pt>
    <dgm:pt modelId="{8E89AA9A-3B04-4158-A846-D7512C9F0B4C}" type="pres">
      <dgm:prSet presAssocID="{EA250384-EC12-466E-8873-20C3F9F5D510}" presName="balance_32" presStyleLbl="alignAccFollowNode1" presStyleIdx="3" presStyleCnt="4" custAng="1025672">
        <dgm:presLayoutVars>
          <dgm:bulletEnabled val="1"/>
        </dgm:presLayoutVars>
      </dgm:prSet>
      <dgm:spPr>
        <a:xfrm rot="785672">
          <a:off x="157941" y="1923664"/>
          <a:ext cx="2204117" cy="154126"/>
        </a:xfrm>
        <a:prstGeom prst="rect">
          <a:avLst/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TW" altLang="en-US"/>
        </a:p>
      </dgm:t>
    </dgm:pt>
    <dgm:pt modelId="{7A0EB7E8-708D-4520-8B59-56508E202802}" type="pres">
      <dgm:prSet presAssocID="{EA250384-EC12-466E-8873-20C3F9F5D510}" presName="left_32_1" presStyleLbl="node1" presStyleIdx="0" presStyleCnt="5" custAng="1030006" custScaleY="76980" custLinFactNeighborX="14079" custLinFactNeighborY="-2518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32D36930-3C5A-473B-B598-DC60E8B14EDF}" type="pres">
      <dgm:prSet presAssocID="{EA250384-EC12-466E-8873-20C3F9F5D510}" presName="left_32_2" presStyleLbl="node1" presStyleIdx="1" presStyleCnt="5" custAng="1090745" custScaleY="74140" custLinFactNeighborX="26616" custLinFactNeighborY="388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315E11FF-B84F-440B-B461-8289FFD30FB8}" type="pres">
      <dgm:prSet presAssocID="{EA250384-EC12-466E-8873-20C3F9F5D510}" presName="left_32_3" presStyleLbl="node1" presStyleIdx="2" presStyleCnt="5" custAng="1055998" custScaleY="76069" custLinFactX="67896" custLinFactY="157" custLinFactNeighborX="100000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0F71A33-95F5-4045-A231-66292A59EAE6}" type="pres">
      <dgm:prSet presAssocID="{EA250384-EC12-466E-8873-20C3F9F5D510}" presName="right_32_1" presStyleLbl="node1" presStyleIdx="3" presStyleCnt="5" custAng="1055998" custScaleY="70376" custLinFactNeighborX="12210" custLinFactNeighborY="-338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74FD8E4F-9143-47CE-BE2C-C4B3EDCA9D83}" type="pres">
      <dgm:prSet presAssocID="{EA250384-EC12-466E-8873-20C3F9F5D510}" presName="right_32_2" presStyleLbl="node1" presStyleIdx="4" presStyleCnt="5" custAng="1055998" custScaleY="65084" custLinFactY="46889" custLinFactNeighborX="8626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1F1C89EE-97D9-470B-A5D7-B0F711CB952C}" srcId="{EA250384-EC12-466E-8873-20C3F9F5D510}" destId="{81F4B65D-6380-470F-86FD-F93594AB8080}" srcOrd="0" destOrd="0" parTransId="{ACAE4BB9-7643-4ED7-85F7-9D3497FFC3F3}" sibTransId="{0BCD1C2D-669D-4E25-8CF3-6C2D4463ACE9}"/>
    <dgm:cxn modelId="{F1E70A7D-8592-4887-BFF7-B8BD0CC0845E}" type="presOf" srcId="{EA250384-EC12-466E-8873-20C3F9F5D510}" destId="{9A0CC388-6F53-440E-A8BC-31E70A65BDE8}" srcOrd="0" destOrd="0" presId="urn:microsoft.com/office/officeart/2005/8/layout/balance1"/>
    <dgm:cxn modelId="{FF7D5D0C-3463-4A9F-AC81-753B6C0A6B02}" srcId="{AADE184E-E1BE-4ADF-AA2E-8267448D8BDF}" destId="{84A543C2-FFCC-4A9A-8116-AA5F0F9E78E4}" srcOrd="1" destOrd="0" parTransId="{3019E1C8-E8D6-4681-A373-851C055EF0E0}" sibTransId="{24C131BF-59EC-4939-9EDA-DE7965B60E9F}"/>
    <dgm:cxn modelId="{78C4DFC6-7825-41A5-A3F1-BD419A80348C}" srcId="{81F4B65D-6380-470F-86FD-F93594AB8080}" destId="{79FCFC7C-B2E3-4963-85EA-AD75F2BB9DE9}" srcOrd="0" destOrd="0" parTransId="{7AB24376-64F7-4755-B4C3-792F682CAAB4}" sibTransId="{00B60EE7-0E2F-4F18-AA27-A7F954868263}"/>
    <dgm:cxn modelId="{7EC3B17B-4101-401F-B8DA-1B061B6672E6}" type="presOf" srcId="{AADE184E-E1BE-4ADF-AA2E-8267448D8BDF}" destId="{A74FDD0A-E7F9-4850-BD6D-53FD11B5713C}" srcOrd="0" destOrd="0" presId="urn:microsoft.com/office/officeart/2005/8/layout/balance1"/>
    <dgm:cxn modelId="{E44C3201-0AC5-482C-AAAA-2E2EBED2B3D8}" srcId="{81F4B65D-6380-470F-86FD-F93594AB8080}" destId="{1A3E3F59-45D0-45CB-9857-2E93D1E3A66E}" srcOrd="2" destOrd="0" parTransId="{C8009E17-071E-40DB-B144-5A7176EECA04}" sibTransId="{AAF4F642-2D82-4AC0-913B-14B75D5CEFCC}"/>
    <dgm:cxn modelId="{4EE2A139-7E91-4C62-8FD7-92911283B729}" type="presOf" srcId="{79FCFC7C-B2E3-4963-85EA-AD75F2BB9DE9}" destId="{7A0EB7E8-708D-4520-8B59-56508E202802}" srcOrd="0" destOrd="0" presId="urn:microsoft.com/office/officeart/2005/8/layout/balance1"/>
    <dgm:cxn modelId="{63213F74-CDBF-4771-8544-8E7668011D33}" srcId="{EA250384-EC12-466E-8873-20C3F9F5D510}" destId="{8D91AD05-5186-40A2-9075-EAD810B12811}" srcOrd="2" destOrd="0" parTransId="{BA811C9A-4DFE-4C35-95DE-03FBB518620F}" sibTransId="{543E1412-76A5-49FB-BC87-04AA273B178B}"/>
    <dgm:cxn modelId="{BA51DA73-59E5-44BB-944F-B4ED9EC1ED99}" srcId="{EA250384-EC12-466E-8873-20C3F9F5D510}" destId="{AADE184E-E1BE-4ADF-AA2E-8267448D8BDF}" srcOrd="1" destOrd="0" parTransId="{5591EF25-1F67-4B3F-9B81-C7D230D3F6E0}" sibTransId="{B609D7FF-26C8-40D6-958C-11D94AB224D3}"/>
    <dgm:cxn modelId="{A89E9BBA-5C47-4D69-A3D2-8E9A202DF528}" type="presOf" srcId="{02BD70C6-33CF-4FB8-9A92-4BD178BEBCFC}" destId="{32D36930-3C5A-473B-B598-DC60E8B14EDF}" srcOrd="0" destOrd="0" presId="urn:microsoft.com/office/officeart/2005/8/layout/balance1"/>
    <dgm:cxn modelId="{501DB45D-35A9-42C1-9D79-1830700D6399}" srcId="{AADE184E-E1BE-4ADF-AA2E-8267448D8BDF}" destId="{BE8BBA2D-C517-4CFE-9861-AFD788E88246}" srcOrd="0" destOrd="0" parTransId="{FBE2B129-4127-4940-8225-2B4600C45961}" sibTransId="{79EAC72E-4D6D-456D-A576-145A1776D9C2}"/>
    <dgm:cxn modelId="{67E12066-523D-4E21-98F8-D7E87F5E4708}" type="presOf" srcId="{84A543C2-FFCC-4A9A-8116-AA5F0F9E78E4}" destId="{74FD8E4F-9143-47CE-BE2C-C4B3EDCA9D83}" srcOrd="0" destOrd="0" presId="urn:microsoft.com/office/officeart/2005/8/layout/balance1"/>
    <dgm:cxn modelId="{D6801571-30D8-4615-8F2F-36ACE8D49F98}" srcId="{81F4B65D-6380-470F-86FD-F93594AB8080}" destId="{02BD70C6-33CF-4FB8-9A92-4BD178BEBCFC}" srcOrd="1" destOrd="0" parTransId="{C5268C93-2A69-4054-8DE3-45032F1AE581}" sibTransId="{901FDF38-4B6A-4672-B12A-C139D5FC088F}"/>
    <dgm:cxn modelId="{FC0DE158-E625-42AC-AFDB-609DF0766FF2}" type="presOf" srcId="{81F4B65D-6380-470F-86FD-F93594AB8080}" destId="{0A803234-AF5B-471B-91D1-2A551C7E3B40}" srcOrd="0" destOrd="0" presId="urn:microsoft.com/office/officeart/2005/8/layout/balance1"/>
    <dgm:cxn modelId="{AF2B4CAD-BBC9-4B16-A14B-6522F5FFBADA}" type="presOf" srcId="{BE8BBA2D-C517-4CFE-9861-AFD788E88246}" destId="{B0F71A33-95F5-4045-A231-66292A59EAE6}" srcOrd="0" destOrd="0" presId="urn:microsoft.com/office/officeart/2005/8/layout/balance1"/>
    <dgm:cxn modelId="{19516098-7FF5-46D2-AAAC-806513412810}" type="presOf" srcId="{1A3E3F59-45D0-45CB-9857-2E93D1E3A66E}" destId="{315E11FF-B84F-440B-B461-8289FFD30FB8}" srcOrd="0" destOrd="0" presId="urn:microsoft.com/office/officeart/2005/8/layout/balance1"/>
    <dgm:cxn modelId="{A2A70407-E102-4785-9AF9-7B1E6AB3F7BB}" type="presParOf" srcId="{9A0CC388-6F53-440E-A8BC-31E70A65BDE8}" destId="{AC721766-F4E4-4702-8B80-20CBE498B81F}" srcOrd="0" destOrd="0" presId="urn:microsoft.com/office/officeart/2005/8/layout/balance1"/>
    <dgm:cxn modelId="{7E57C15A-3D23-4E6E-A3E4-EF20AF577D5D}" type="presParOf" srcId="{9A0CC388-6F53-440E-A8BC-31E70A65BDE8}" destId="{1E311902-B062-4468-97CC-BA6CBDE0AF98}" srcOrd="1" destOrd="0" presId="urn:microsoft.com/office/officeart/2005/8/layout/balance1"/>
    <dgm:cxn modelId="{A585CECF-3026-4B5E-9D55-3C1D694BC45F}" type="presParOf" srcId="{1E311902-B062-4468-97CC-BA6CBDE0AF98}" destId="{0A803234-AF5B-471B-91D1-2A551C7E3B40}" srcOrd="0" destOrd="0" presId="urn:microsoft.com/office/officeart/2005/8/layout/balance1"/>
    <dgm:cxn modelId="{4099FA14-6D95-444D-9F6F-5A9058B11A11}" type="presParOf" srcId="{1E311902-B062-4468-97CC-BA6CBDE0AF98}" destId="{A74FDD0A-E7F9-4850-BD6D-53FD11B5713C}" srcOrd="1" destOrd="0" presId="urn:microsoft.com/office/officeart/2005/8/layout/balance1"/>
    <dgm:cxn modelId="{FBD83A00-ACE8-4B90-B4A9-65FF07911B48}" type="presParOf" srcId="{9A0CC388-6F53-440E-A8BC-31E70A65BDE8}" destId="{F4BBF7A6-685A-41D9-A22B-18F92526200D}" srcOrd="2" destOrd="0" presId="urn:microsoft.com/office/officeart/2005/8/layout/balance1"/>
    <dgm:cxn modelId="{4A3F2D1C-8422-4F69-93F2-2E7F69F20510}" type="presParOf" srcId="{F4BBF7A6-685A-41D9-A22B-18F92526200D}" destId="{70BA7312-D954-462C-AC95-9AE220D88ADE}" srcOrd="0" destOrd="0" presId="urn:microsoft.com/office/officeart/2005/8/layout/balance1"/>
    <dgm:cxn modelId="{4A585879-ED0E-459B-91B5-3B3818268833}" type="presParOf" srcId="{F4BBF7A6-685A-41D9-A22B-18F92526200D}" destId="{770C82E5-8ABA-44E5-ABED-2F4C7442585A}" srcOrd="1" destOrd="0" presId="urn:microsoft.com/office/officeart/2005/8/layout/balance1"/>
    <dgm:cxn modelId="{A73AE184-CB59-401A-BC09-CBF6A4AC8A6E}" type="presParOf" srcId="{F4BBF7A6-685A-41D9-A22B-18F92526200D}" destId="{8E89AA9A-3B04-4158-A846-D7512C9F0B4C}" srcOrd="2" destOrd="0" presId="urn:microsoft.com/office/officeart/2005/8/layout/balance1"/>
    <dgm:cxn modelId="{E71CDEE0-23AE-4F47-A574-459B0065D3F6}" type="presParOf" srcId="{F4BBF7A6-685A-41D9-A22B-18F92526200D}" destId="{7A0EB7E8-708D-4520-8B59-56508E202802}" srcOrd="3" destOrd="0" presId="urn:microsoft.com/office/officeart/2005/8/layout/balance1"/>
    <dgm:cxn modelId="{FED1DCA1-B112-4C1D-B5C4-004AA721728B}" type="presParOf" srcId="{F4BBF7A6-685A-41D9-A22B-18F92526200D}" destId="{32D36930-3C5A-473B-B598-DC60E8B14EDF}" srcOrd="4" destOrd="0" presId="urn:microsoft.com/office/officeart/2005/8/layout/balance1"/>
    <dgm:cxn modelId="{B9450906-85BE-49E8-9263-37F076658167}" type="presParOf" srcId="{F4BBF7A6-685A-41D9-A22B-18F92526200D}" destId="{315E11FF-B84F-440B-B461-8289FFD30FB8}" srcOrd="5" destOrd="0" presId="urn:microsoft.com/office/officeart/2005/8/layout/balance1"/>
    <dgm:cxn modelId="{60A1E7BF-81B3-4C5A-830D-1EC1A4889657}" type="presParOf" srcId="{F4BBF7A6-685A-41D9-A22B-18F92526200D}" destId="{B0F71A33-95F5-4045-A231-66292A59EAE6}" srcOrd="6" destOrd="0" presId="urn:microsoft.com/office/officeart/2005/8/layout/balance1"/>
    <dgm:cxn modelId="{29D6761C-BE35-4440-9E79-100770AA674A}" type="presParOf" srcId="{F4BBF7A6-685A-41D9-A22B-18F92526200D}" destId="{74FD8E4F-9143-47CE-BE2C-C4B3EDCA9D83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250384-EC12-466E-8873-20C3F9F5D510}" type="doc">
      <dgm:prSet loTypeId="urn:microsoft.com/office/officeart/2005/8/layout/balance1" loCatId="relationship" qsTypeId="urn:microsoft.com/office/officeart/2005/8/quickstyle/simple4" qsCatId="simple" csTypeId="urn:microsoft.com/office/officeart/2005/8/colors/colorful1#3" csCatId="colorful" phldr="1"/>
      <dgm:spPr/>
      <dgm:t>
        <a:bodyPr/>
        <a:lstStyle/>
        <a:p>
          <a:endParaRPr lang="zh-TW" altLang="en-US"/>
        </a:p>
      </dgm:t>
    </dgm:pt>
    <dgm:pt modelId="{81F4B65D-6380-470F-86FD-F93594AB8080}">
      <dgm:prSet phldrT="[文字]" custT="1"/>
      <dgm:spPr>
        <a:xfrm>
          <a:off x="143745" y="0"/>
          <a:ext cx="881377" cy="489654"/>
        </a:xfrm>
        <a:solidFill>
          <a:sysClr val="window" lastClr="FFFFFF">
            <a:alpha val="90000"/>
          </a:sysClr>
        </a:solidFill>
        <a:ln w="9525" cap="flat" cmpd="sng" algn="ctr">
          <a:solidFill>
            <a:srgbClr val="00B050">
              <a:alpha val="90000"/>
            </a:srgbClr>
          </a:solidFill>
          <a:prstDash val="solid"/>
        </a:ln>
        <a:effectLst/>
      </dgm:spPr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r>
            <a:rPr lang="zh-TW" altLang="en-US" sz="1800" b="1" dirty="0" smtClean="0">
              <a:solidFill>
                <a:sysClr val="windowText" lastClr="000000"/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生字詞</a:t>
          </a:r>
          <a:endParaRPr lang="zh-TW" altLang="en-US" sz="1800" b="1" dirty="0">
            <a:solidFill>
              <a:sysClr val="windowText" lastClr="000000"/>
            </a:solidFill>
            <a:effectLst/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ACAE4BB9-7643-4ED7-85F7-9D3497FFC3F3}" type="parTrans" cxnId="{1F1C89EE-97D9-470B-A5D7-B0F711CB952C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0BCD1C2D-669D-4E25-8CF3-6C2D4463ACE9}" type="sibTrans" cxnId="{1F1C89EE-97D9-470B-A5D7-B0F711CB952C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79FCFC7C-B2E3-4963-85EA-AD75F2BB9DE9}">
      <dgm:prSet phldrT="[文字]" custT="1"/>
      <dgm:spPr>
        <a:xfrm rot="20486035">
          <a:off x="329810" y="1753912"/>
          <a:ext cx="874678" cy="302065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r>
            <a:rPr lang="en-US" altLang="zh-TW" sz="200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 </a:t>
          </a:r>
          <a:endParaRPr lang="zh-TW" altLang="en-US" sz="200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7AB24376-64F7-4755-B4C3-792F682CAAB4}" type="parTrans" cxnId="{78C4DFC6-7825-41A5-A3F1-BD419A80348C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00B60EE7-0E2F-4F18-AA27-A7F954868263}" type="sibTrans" cxnId="{78C4DFC6-7825-41A5-A3F1-BD419A80348C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AADE184E-E1BE-4ADF-AA2E-8267448D8BDF}">
      <dgm:prSet phldrT="[文字]" custT="1"/>
      <dgm:spPr>
        <a:xfrm>
          <a:off x="1367886" y="0"/>
          <a:ext cx="881377" cy="489654"/>
        </a:xfrm>
        <a:solidFill>
          <a:sysClr val="window" lastClr="FFFFFF">
            <a:alpha val="90000"/>
          </a:sys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r>
            <a:rPr lang="zh-TW" altLang="en-US" sz="1800" b="1" dirty="0" smtClean="0">
              <a:solidFill>
                <a:sysClr val="windowText" lastClr="000000"/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rPr>
            <a:t>理解</a:t>
          </a:r>
          <a:endParaRPr lang="zh-TW" altLang="en-US" sz="1800" b="1" dirty="0">
            <a:solidFill>
              <a:sysClr val="windowText" lastClr="000000"/>
            </a:solidFill>
            <a:effectLst/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5591EF25-1F67-4B3F-9B81-C7D230D3F6E0}" type="parTrans" cxnId="{BA51DA73-59E5-44BB-944F-B4ED9EC1ED99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B609D7FF-26C8-40D6-958C-11D94AB224D3}" type="sibTrans" cxnId="{BA51DA73-59E5-44BB-944F-B4ED9EC1ED99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BE8BBA2D-C517-4CFE-9861-AFD788E88246}">
      <dgm:prSet phldrT="[文字]" custT="1"/>
      <dgm:spPr>
        <a:xfrm rot="20525782">
          <a:off x="1501280" y="1371837"/>
          <a:ext cx="874678" cy="302065"/>
        </a:xfr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r>
            <a:rPr lang="en-US" altLang="zh-TW" sz="2000" smtClea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 </a:t>
          </a:r>
          <a:endParaRPr lang="zh-TW" altLang="en-US" sz="200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FBE2B129-4127-4940-8225-2B4600C45961}" type="parTrans" cxnId="{501DB45D-35A9-42C1-9D79-1830700D6399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79EAC72E-4D6D-456D-A576-145A1776D9C2}" type="sibTrans" cxnId="{501DB45D-35A9-42C1-9D79-1830700D6399}">
      <dgm:prSet/>
      <dgm:spPr/>
      <dgm:t>
        <a:bodyPr/>
        <a:lstStyle/>
        <a:p>
          <a:pPr>
            <a:lnSpc>
              <a:spcPts val="24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itchFamily="34" charset="-120"/>
            <a:ea typeface="微軟正黑體" pitchFamily="34" charset="-120"/>
          </a:endParaRPr>
        </a:p>
      </dgm:t>
    </dgm:pt>
    <dgm:pt modelId="{8D91AD05-5186-40A2-9075-EAD810B12811}">
      <dgm:prSet phldrT="[文字]"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A811C9A-4DFE-4C35-95DE-03FBB518620F}" type="parTrans" cxnId="{63213F74-CDBF-4771-8544-8E7668011D33}">
      <dgm:prSet/>
      <dgm:spPr/>
      <dgm:t>
        <a:bodyPr/>
        <a:lstStyle/>
        <a:p>
          <a:endParaRPr lang="zh-TW" altLang="en-US"/>
        </a:p>
      </dgm:t>
    </dgm:pt>
    <dgm:pt modelId="{543E1412-76A5-49FB-BC87-04AA273B178B}" type="sibTrans" cxnId="{63213F74-CDBF-4771-8544-8E7668011D33}">
      <dgm:prSet/>
      <dgm:spPr/>
      <dgm:t>
        <a:bodyPr/>
        <a:lstStyle/>
        <a:p>
          <a:endParaRPr lang="zh-TW" altLang="en-US"/>
        </a:p>
      </dgm:t>
    </dgm:pt>
    <dgm:pt modelId="{02BD70C6-33CF-4FB8-9A92-4BD178BEBCFC}">
      <dgm:prSet/>
      <dgm:spPr>
        <a:xfrm rot="20525782">
          <a:off x="229146" y="1439353"/>
          <a:ext cx="874678" cy="302065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zh-TW" altLang="en-US">
            <a:solidFill>
              <a:sysClr val="window" lastClr="FFFFFF"/>
            </a:solidFill>
            <a:latin typeface="Calibri"/>
            <a:ea typeface="新細明體" panose="02020500000000000000" pitchFamily="18" charset="-120"/>
            <a:cs typeface="+mn-cs"/>
          </a:endParaRPr>
        </a:p>
      </dgm:t>
    </dgm:pt>
    <dgm:pt modelId="{C5268C93-2A69-4054-8DE3-45032F1AE581}" type="parTrans" cxnId="{D6801571-30D8-4615-8F2F-36ACE8D49F98}">
      <dgm:prSet/>
      <dgm:spPr/>
      <dgm:t>
        <a:bodyPr/>
        <a:lstStyle/>
        <a:p>
          <a:endParaRPr lang="zh-TW" altLang="en-US"/>
        </a:p>
      </dgm:t>
    </dgm:pt>
    <dgm:pt modelId="{901FDF38-4B6A-4672-B12A-C139D5FC088F}" type="sibTrans" cxnId="{D6801571-30D8-4615-8F2F-36ACE8D49F98}">
      <dgm:prSet/>
      <dgm:spPr/>
      <dgm:t>
        <a:bodyPr/>
        <a:lstStyle/>
        <a:p>
          <a:endParaRPr lang="zh-TW" altLang="en-US"/>
        </a:p>
      </dgm:t>
    </dgm:pt>
    <dgm:pt modelId="{1A3E3F59-45D0-45CB-9857-2E93D1E3A66E}">
      <dgm:prSet/>
      <dgm:spPr>
        <a:xfrm rot="20525782">
          <a:off x="132548" y="1125033"/>
          <a:ext cx="874678" cy="302065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zh-TW" altLang="en-US">
            <a:solidFill>
              <a:sysClr val="window" lastClr="FFFFFF"/>
            </a:solidFill>
            <a:latin typeface="Calibri"/>
            <a:ea typeface="新細明體" panose="02020500000000000000" pitchFamily="18" charset="-120"/>
            <a:cs typeface="+mn-cs"/>
          </a:endParaRPr>
        </a:p>
      </dgm:t>
    </dgm:pt>
    <dgm:pt modelId="{C8009E17-071E-40DB-B144-5A7176EECA04}" type="parTrans" cxnId="{E44C3201-0AC5-482C-AAAA-2E2EBED2B3D8}">
      <dgm:prSet/>
      <dgm:spPr/>
      <dgm:t>
        <a:bodyPr/>
        <a:lstStyle/>
        <a:p>
          <a:endParaRPr lang="zh-TW" altLang="en-US"/>
        </a:p>
      </dgm:t>
    </dgm:pt>
    <dgm:pt modelId="{AAF4F642-2D82-4AC0-913B-14B75D5CEFCC}" type="sibTrans" cxnId="{E44C3201-0AC5-482C-AAAA-2E2EBED2B3D8}">
      <dgm:prSet/>
      <dgm:spPr/>
      <dgm:t>
        <a:bodyPr/>
        <a:lstStyle/>
        <a:p>
          <a:endParaRPr lang="zh-TW" altLang="en-US"/>
        </a:p>
      </dgm:t>
    </dgm:pt>
    <dgm:pt modelId="{EEF3FF95-B15E-4FF2-B972-4173CC41DA55}">
      <dgm:prSet/>
      <dgm:spPr>
        <a:xfrm rot="20525782">
          <a:off x="39912" y="805619"/>
          <a:ext cx="874678" cy="302065"/>
        </a:xfr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zh-TW" altLang="en-US">
            <a:solidFill>
              <a:sysClr val="window" lastClr="FFFFFF"/>
            </a:solidFill>
            <a:latin typeface="Calibri"/>
            <a:ea typeface="新細明體" panose="02020500000000000000" pitchFamily="18" charset="-120"/>
            <a:cs typeface="+mn-cs"/>
          </a:endParaRPr>
        </a:p>
      </dgm:t>
    </dgm:pt>
    <dgm:pt modelId="{FDACE11F-6081-4022-A3DC-B5280FF9E680}" type="parTrans" cxnId="{5CAB3D16-2A45-4CC1-A726-81341100ADFD}">
      <dgm:prSet/>
      <dgm:spPr/>
      <dgm:t>
        <a:bodyPr/>
        <a:lstStyle/>
        <a:p>
          <a:endParaRPr lang="zh-TW" altLang="en-US"/>
        </a:p>
      </dgm:t>
    </dgm:pt>
    <dgm:pt modelId="{DFD0DC03-8266-4AF2-A2DA-AFA56120FC36}" type="sibTrans" cxnId="{5CAB3D16-2A45-4CC1-A726-81341100ADFD}">
      <dgm:prSet/>
      <dgm:spPr/>
      <dgm:t>
        <a:bodyPr/>
        <a:lstStyle/>
        <a:p>
          <a:endParaRPr lang="zh-TW" altLang="en-US"/>
        </a:p>
      </dgm:t>
    </dgm:pt>
    <dgm:pt modelId="{9A0CC388-6F53-440E-A8BC-31E70A65BDE8}" type="pres">
      <dgm:prSet presAssocID="{EA250384-EC12-466E-8873-20C3F9F5D510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C721766-F4E4-4702-8B80-20CBE498B81F}" type="pres">
      <dgm:prSet presAssocID="{EA250384-EC12-466E-8873-20C3F9F5D510}" presName="dummyMaxCanvas" presStyleCnt="0"/>
      <dgm:spPr/>
    </dgm:pt>
    <dgm:pt modelId="{1E311902-B062-4468-97CC-BA6CBDE0AF98}" type="pres">
      <dgm:prSet presAssocID="{EA250384-EC12-466E-8873-20C3F9F5D510}" presName="parentComposite" presStyleCnt="0"/>
      <dgm:spPr/>
    </dgm:pt>
    <dgm:pt modelId="{0A803234-AF5B-471B-91D1-2A551C7E3B40}" type="pres">
      <dgm:prSet presAssocID="{EA250384-EC12-466E-8873-20C3F9F5D510}" presName="parent1" presStyleLbl="alignAccFollowNode1" presStyleIdx="0" presStyleCnt="4" custLinFactNeighborX="-12597">
        <dgm:presLayoutVars>
          <dgm:chMax val="4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A74FDD0A-E7F9-4850-BD6D-53FD11B5713C}" type="pres">
      <dgm:prSet presAssocID="{EA250384-EC12-466E-8873-20C3F9F5D510}" presName="parent2" presStyleLbl="alignAccFollowNode1" presStyleIdx="1" presStyleCnt="4" custLinFactNeighborX="-18152">
        <dgm:presLayoutVars>
          <dgm:chMax val="4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F4BBF7A6-685A-41D9-A22B-18F92526200D}" type="pres">
      <dgm:prSet presAssocID="{EA250384-EC12-466E-8873-20C3F9F5D510}" presName="childrenComposite" presStyleCnt="0"/>
      <dgm:spPr/>
    </dgm:pt>
    <dgm:pt modelId="{70BA7312-D954-462C-AC95-9AE220D88ADE}" type="pres">
      <dgm:prSet presAssocID="{EA250384-EC12-466E-8873-20C3F9F5D510}" presName="dummyMaxCanvas_ChildArea" presStyleCnt="0"/>
      <dgm:spPr/>
    </dgm:pt>
    <dgm:pt modelId="{770C82E5-8ABA-44E5-ABED-2F4C7442585A}" type="pres">
      <dgm:prSet presAssocID="{EA250384-EC12-466E-8873-20C3F9F5D510}" presName="fulcrum" presStyleLbl="alignAccFollowNode1" presStyleIdx="2" presStyleCnt="4" custLinFactNeighborX="30353" custLinFactNeighborY="-8263"/>
      <dgm:spPr>
        <a:xfrm>
          <a:off x="1259860" y="2050686"/>
          <a:ext cx="367240" cy="367240"/>
        </a:xfrm>
        <a:prstGeom prst="triangle">
          <a:avLst/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TW" altLang="en-US"/>
        </a:p>
      </dgm:t>
    </dgm:pt>
    <dgm:pt modelId="{2C7D03CA-1F4D-464F-AD60-8619BF8A6A31}" type="pres">
      <dgm:prSet presAssocID="{EA250384-EC12-466E-8873-20C3F9F5D510}" presName="balance_41" presStyleLbl="alignAccFollowNode1" presStyleIdx="3" presStyleCnt="4" custAng="20765782" custLinFactNeighborX="2615" custLinFactNeighborY="-1427">
        <dgm:presLayoutVars>
          <dgm:bulletEnabled val="1"/>
        </dgm:presLayoutVars>
      </dgm:prSet>
      <dgm:spPr>
        <a:xfrm rot="20525782">
          <a:off x="293975" y="1919276"/>
          <a:ext cx="2204117" cy="154126"/>
        </a:xfrm>
        <a:prstGeom prst="rect">
          <a:avLst/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TW" altLang="en-US"/>
        </a:p>
      </dgm:t>
    </dgm:pt>
    <dgm:pt modelId="{F2772BAC-3CAC-4623-B290-DAE99877DB09}" type="pres">
      <dgm:prSet presAssocID="{EA250384-EC12-466E-8873-20C3F9F5D510}" presName="left_41_1" presStyleLbl="node1" presStyleIdx="0" presStyleCnt="5" custAng="20726035" custLinFactNeighborX="10762" custLinFactNeighborY="2978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78736242-1EA3-4E8B-91FA-40BD2C20A3B8}" type="pres">
      <dgm:prSet presAssocID="{EA250384-EC12-466E-8873-20C3F9F5D510}" presName="left_41_2" presStyleLbl="node1" presStyleIdx="1" presStyleCnt="5" custAng="20765782" custLinFactNeighborX="2237" custLinFactNeighborY="3215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52B067D2-3830-4777-B770-203E7F7E2ADC}" type="pres">
      <dgm:prSet presAssocID="{EA250384-EC12-466E-8873-20C3F9F5D510}" presName="left_41_3" presStyleLbl="node1" presStyleIdx="2" presStyleCnt="5" custAng="20765782" custLinFactNeighborX="-5833" custLinFactNeighborY="3460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64067CD1-8498-45FE-A80D-D839D6EE9A84}" type="pres">
      <dgm:prSet presAssocID="{EA250384-EC12-466E-8873-20C3F9F5D510}" presName="left_41_4" presStyleLbl="node1" presStyleIdx="3" presStyleCnt="5" custAng="20765782" custLinFactNeighborX="-15165" custLinFactNeighborY="3563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E2D3708-E116-4A64-B819-FFE635DBF64B}" type="pres">
      <dgm:prSet presAssocID="{EA250384-EC12-466E-8873-20C3F9F5D510}" presName="right_41_1" presStyleLbl="node1" presStyleIdx="4" presStyleCnt="5" custAng="20765782" custLinFactNeighborX="-611" custLinFactNeighborY="-5133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1F1C89EE-97D9-470B-A5D7-B0F711CB952C}" srcId="{EA250384-EC12-466E-8873-20C3F9F5D510}" destId="{81F4B65D-6380-470F-86FD-F93594AB8080}" srcOrd="0" destOrd="0" parTransId="{ACAE4BB9-7643-4ED7-85F7-9D3497FFC3F3}" sibTransId="{0BCD1C2D-669D-4E25-8CF3-6C2D4463ACE9}"/>
    <dgm:cxn modelId="{9AED0529-B407-4ED0-B4FF-ACFF5D20DDAC}" type="presOf" srcId="{02BD70C6-33CF-4FB8-9A92-4BD178BEBCFC}" destId="{78736242-1EA3-4E8B-91FA-40BD2C20A3B8}" srcOrd="0" destOrd="0" presId="urn:microsoft.com/office/officeart/2005/8/layout/balance1"/>
    <dgm:cxn modelId="{B1BFB243-A031-4AA8-AD6A-5E853CE9586D}" type="presOf" srcId="{BE8BBA2D-C517-4CFE-9861-AFD788E88246}" destId="{FE2D3708-E116-4A64-B819-FFE635DBF64B}" srcOrd="0" destOrd="0" presId="urn:microsoft.com/office/officeart/2005/8/layout/balance1"/>
    <dgm:cxn modelId="{78C4DFC6-7825-41A5-A3F1-BD419A80348C}" srcId="{81F4B65D-6380-470F-86FD-F93594AB8080}" destId="{79FCFC7C-B2E3-4963-85EA-AD75F2BB9DE9}" srcOrd="0" destOrd="0" parTransId="{7AB24376-64F7-4755-B4C3-792F682CAAB4}" sibTransId="{00B60EE7-0E2F-4F18-AA27-A7F954868263}"/>
    <dgm:cxn modelId="{182D255E-9832-4C98-BCFE-33CAD25F633D}" type="presOf" srcId="{AADE184E-E1BE-4ADF-AA2E-8267448D8BDF}" destId="{A74FDD0A-E7F9-4850-BD6D-53FD11B5713C}" srcOrd="0" destOrd="0" presId="urn:microsoft.com/office/officeart/2005/8/layout/balance1"/>
    <dgm:cxn modelId="{B08ABB22-F41D-4456-8147-F10D8EA7C6A3}" type="presOf" srcId="{EEF3FF95-B15E-4FF2-B972-4173CC41DA55}" destId="{64067CD1-8498-45FE-A80D-D839D6EE9A84}" srcOrd="0" destOrd="0" presId="urn:microsoft.com/office/officeart/2005/8/layout/balance1"/>
    <dgm:cxn modelId="{E44C3201-0AC5-482C-AAAA-2E2EBED2B3D8}" srcId="{81F4B65D-6380-470F-86FD-F93594AB8080}" destId="{1A3E3F59-45D0-45CB-9857-2E93D1E3A66E}" srcOrd="2" destOrd="0" parTransId="{C8009E17-071E-40DB-B144-5A7176EECA04}" sibTransId="{AAF4F642-2D82-4AC0-913B-14B75D5CEFCC}"/>
    <dgm:cxn modelId="{63213F74-CDBF-4771-8544-8E7668011D33}" srcId="{EA250384-EC12-466E-8873-20C3F9F5D510}" destId="{8D91AD05-5186-40A2-9075-EAD810B12811}" srcOrd="2" destOrd="0" parTransId="{BA811C9A-4DFE-4C35-95DE-03FBB518620F}" sibTransId="{543E1412-76A5-49FB-BC87-04AA273B178B}"/>
    <dgm:cxn modelId="{BA51DA73-59E5-44BB-944F-B4ED9EC1ED99}" srcId="{EA250384-EC12-466E-8873-20C3F9F5D510}" destId="{AADE184E-E1BE-4ADF-AA2E-8267448D8BDF}" srcOrd="1" destOrd="0" parTransId="{5591EF25-1F67-4B3F-9B81-C7D230D3F6E0}" sibTransId="{B609D7FF-26C8-40D6-958C-11D94AB224D3}"/>
    <dgm:cxn modelId="{5CAB3D16-2A45-4CC1-A726-81341100ADFD}" srcId="{81F4B65D-6380-470F-86FD-F93594AB8080}" destId="{EEF3FF95-B15E-4FF2-B972-4173CC41DA55}" srcOrd="3" destOrd="0" parTransId="{FDACE11F-6081-4022-A3DC-B5280FF9E680}" sibTransId="{DFD0DC03-8266-4AF2-A2DA-AFA56120FC36}"/>
    <dgm:cxn modelId="{EBCFFDA1-EA9D-4026-A574-FC3F40867E45}" type="presOf" srcId="{81F4B65D-6380-470F-86FD-F93594AB8080}" destId="{0A803234-AF5B-471B-91D1-2A551C7E3B40}" srcOrd="0" destOrd="0" presId="urn:microsoft.com/office/officeart/2005/8/layout/balance1"/>
    <dgm:cxn modelId="{501DB45D-35A9-42C1-9D79-1830700D6399}" srcId="{AADE184E-E1BE-4ADF-AA2E-8267448D8BDF}" destId="{BE8BBA2D-C517-4CFE-9861-AFD788E88246}" srcOrd="0" destOrd="0" parTransId="{FBE2B129-4127-4940-8225-2B4600C45961}" sibTransId="{79EAC72E-4D6D-456D-A576-145A1776D9C2}"/>
    <dgm:cxn modelId="{9B46626E-EDBF-496C-9DC6-4010532CF163}" type="presOf" srcId="{1A3E3F59-45D0-45CB-9857-2E93D1E3A66E}" destId="{52B067D2-3830-4777-B770-203E7F7E2ADC}" srcOrd="0" destOrd="0" presId="urn:microsoft.com/office/officeart/2005/8/layout/balance1"/>
    <dgm:cxn modelId="{D6801571-30D8-4615-8F2F-36ACE8D49F98}" srcId="{81F4B65D-6380-470F-86FD-F93594AB8080}" destId="{02BD70C6-33CF-4FB8-9A92-4BD178BEBCFC}" srcOrd="1" destOrd="0" parTransId="{C5268C93-2A69-4054-8DE3-45032F1AE581}" sibTransId="{901FDF38-4B6A-4672-B12A-C139D5FC088F}"/>
    <dgm:cxn modelId="{97E0B13B-0A39-41B4-95A0-21BCBF33E3AD}" type="presOf" srcId="{79FCFC7C-B2E3-4963-85EA-AD75F2BB9DE9}" destId="{F2772BAC-3CAC-4623-B290-DAE99877DB09}" srcOrd="0" destOrd="0" presId="urn:microsoft.com/office/officeart/2005/8/layout/balance1"/>
    <dgm:cxn modelId="{D4BEF027-D07D-438D-A1F3-4B7054F86386}" type="presOf" srcId="{EA250384-EC12-466E-8873-20C3F9F5D510}" destId="{9A0CC388-6F53-440E-A8BC-31E70A65BDE8}" srcOrd="0" destOrd="0" presId="urn:microsoft.com/office/officeart/2005/8/layout/balance1"/>
    <dgm:cxn modelId="{F1C717AA-9AF1-4070-BF22-68F89868423B}" type="presParOf" srcId="{9A0CC388-6F53-440E-A8BC-31E70A65BDE8}" destId="{AC721766-F4E4-4702-8B80-20CBE498B81F}" srcOrd="0" destOrd="0" presId="urn:microsoft.com/office/officeart/2005/8/layout/balance1"/>
    <dgm:cxn modelId="{2EF5B630-CAE6-46B0-9A5B-0090FBF1EDAF}" type="presParOf" srcId="{9A0CC388-6F53-440E-A8BC-31E70A65BDE8}" destId="{1E311902-B062-4468-97CC-BA6CBDE0AF98}" srcOrd="1" destOrd="0" presId="urn:microsoft.com/office/officeart/2005/8/layout/balance1"/>
    <dgm:cxn modelId="{02BF22A9-11EF-409D-B3A4-E480F25CBE96}" type="presParOf" srcId="{1E311902-B062-4468-97CC-BA6CBDE0AF98}" destId="{0A803234-AF5B-471B-91D1-2A551C7E3B40}" srcOrd="0" destOrd="0" presId="urn:microsoft.com/office/officeart/2005/8/layout/balance1"/>
    <dgm:cxn modelId="{B2DB13CC-91B0-496F-958F-E1EFDC0A0016}" type="presParOf" srcId="{1E311902-B062-4468-97CC-BA6CBDE0AF98}" destId="{A74FDD0A-E7F9-4850-BD6D-53FD11B5713C}" srcOrd="1" destOrd="0" presId="urn:microsoft.com/office/officeart/2005/8/layout/balance1"/>
    <dgm:cxn modelId="{661B7662-3724-4E36-B68D-F88BFE964108}" type="presParOf" srcId="{9A0CC388-6F53-440E-A8BC-31E70A65BDE8}" destId="{F4BBF7A6-685A-41D9-A22B-18F92526200D}" srcOrd="2" destOrd="0" presId="urn:microsoft.com/office/officeart/2005/8/layout/balance1"/>
    <dgm:cxn modelId="{DBEC988A-0642-4CD8-B959-AAEA2911B9D2}" type="presParOf" srcId="{F4BBF7A6-685A-41D9-A22B-18F92526200D}" destId="{70BA7312-D954-462C-AC95-9AE220D88ADE}" srcOrd="0" destOrd="0" presId="urn:microsoft.com/office/officeart/2005/8/layout/balance1"/>
    <dgm:cxn modelId="{38C0FE55-FCD7-4281-B677-C644DD8E0293}" type="presParOf" srcId="{F4BBF7A6-685A-41D9-A22B-18F92526200D}" destId="{770C82E5-8ABA-44E5-ABED-2F4C7442585A}" srcOrd="1" destOrd="0" presId="urn:microsoft.com/office/officeart/2005/8/layout/balance1"/>
    <dgm:cxn modelId="{150DCA0E-8CCB-4D0B-BE97-EF3333B8DAB1}" type="presParOf" srcId="{F4BBF7A6-685A-41D9-A22B-18F92526200D}" destId="{2C7D03CA-1F4D-464F-AD60-8619BF8A6A31}" srcOrd="2" destOrd="0" presId="urn:microsoft.com/office/officeart/2005/8/layout/balance1"/>
    <dgm:cxn modelId="{2B8587BB-4D6F-46FA-A553-481BD07BD8F4}" type="presParOf" srcId="{F4BBF7A6-685A-41D9-A22B-18F92526200D}" destId="{F2772BAC-3CAC-4623-B290-DAE99877DB09}" srcOrd="3" destOrd="0" presId="urn:microsoft.com/office/officeart/2005/8/layout/balance1"/>
    <dgm:cxn modelId="{636132B4-83B6-4BD5-9968-679AF971F744}" type="presParOf" srcId="{F4BBF7A6-685A-41D9-A22B-18F92526200D}" destId="{78736242-1EA3-4E8B-91FA-40BD2C20A3B8}" srcOrd="4" destOrd="0" presId="urn:microsoft.com/office/officeart/2005/8/layout/balance1"/>
    <dgm:cxn modelId="{4B7D2139-5E38-4EF0-8A3B-4212B6637E3E}" type="presParOf" srcId="{F4BBF7A6-685A-41D9-A22B-18F92526200D}" destId="{52B067D2-3830-4777-B770-203E7F7E2ADC}" srcOrd="5" destOrd="0" presId="urn:microsoft.com/office/officeart/2005/8/layout/balance1"/>
    <dgm:cxn modelId="{60EC2B1A-C539-4A4B-A17D-4D55A5F0BE27}" type="presParOf" srcId="{F4BBF7A6-685A-41D9-A22B-18F92526200D}" destId="{64067CD1-8498-45FE-A80D-D839D6EE9A84}" srcOrd="6" destOrd="0" presId="urn:microsoft.com/office/officeart/2005/8/layout/balance1"/>
    <dgm:cxn modelId="{E46FC207-2C2B-41D2-86F3-452AC9A3C7C3}" type="presParOf" srcId="{F4BBF7A6-685A-41D9-A22B-18F92526200D}" destId="{FE2D3708-E116-4A64-B819-FFE635DBF64B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A7BA14-0F83-4C37-994E-0347CF85DD2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82AC4E5-3672-4D87-B9F4-3DF7A3CA2777}">
      <dgm:prSet phldrT="[文字]"/>
      <dgm:spPr/>
      <dgm:t>
        <a:bodyPr/>
        <a:lstStyle/>
        <a:p>
          <a:r>
            <a:rPr lang="zh-TW" altLang="en-US" dirty="0" smtClean="0"/>
            <a:t>奔</a:t>
          </a:r>
          <a:endParaRPr lang="zh-TW" altLang="en-US" dirty="0"/>
        </a:p>
      </dgm:t>
    </dgm:pt>
    <dgm:pt modelId="{5F855B56-A1B2-494E-9ED4-F246A6BABB42}" type="parTrans" cxnId="{19221119-7C5E-4818-8614-8E4BC8DD17E1}">
      <dgm:prSet/>
      <dgm:spPr/>
      <dgm:t>
        <a:bodyPr/>
        <a:lstStyle/>
        <a:p>
          <a:endParaRPr lang="zh-TW" altLang="en-US"/>
        </a:p>
      </dgm:t>
    </dgm:pt>
    <dgm:pt modelId="{2FC2866D-84B8-440A-A1E2-17D1DC75841C}" type="sibTrans" cxnId="{19221119-7C5E-4818-8614-8E4BC8DD17E1}">
      <dgm:prSet/>
      <dgm:spPr/>
      <dgm:t>
        <a:bodyPr/>
        <a:lstStyle/>
        <a:p>
          <a:endParaRPr lang="zh-TW" altLang="en-US"/>
        </a:p>
      </dgm:t>
    </dgm:pt>
    <dgm:pt modelId="{B3C37E19-14D4-4796-927F-61B24ED9363F}">
      <dgm:prSet phldrT="[文字]"/>
      <dgm:spPr/>
      <dgm:t>
        <a:bodyPr/>
        <a:lstStyle/>
        <a:p>
          <a:r>
            <a:rPr lang="zh-TW" altLang="en-US" dirty="0" smtClean="0"/>
            <a:t>奔跑</a:t>
          </a:r>
          <a:endParaRPr lang="zh-TW" altLang="en-US" dirty="0"/>
        </a:p>
      </dgm:t>
    </dgm:pt>
    <dgm:pt modelId="{1BC8F3E8-5B91-4407-8B53-2D45C99A8E8C}" type="parTrans" cxnId="{9525C6E2-4E3B-42C5-A5BD-A31C48F0FA0A}">
      <dgm:prSet/>
      <dgm:spPr/>
      <dgm:t>
        <a:bodyPr/>
        <a:lstStyle/>
        <a:p>
          <a:endParaRPr lang="zh-TW" altLang="en-US"/>
        </a:p>
      </dgm:t>
    </dgm:pt>
    <dgm:pt modelId="{97E1ED66-CB20-49FA-A3A5-9DE0C1E1ED75}" type="sibTrans" cxnId="{9525C6E2-4E3B-42C5-A5BD-A31C48F0FA0A}">
      <dgm:prSet/>
      <dgm:spPr/>
      <dgm:t>
        <a:bodyPr/>
        <a:lstStyle/>
        <a:p>
          <a:endParaRPr lang="zh-TW" altLang="en-US"/>
        </a:p>
      </dgm:t>
    </dgm:pt>
    <dgm:pt modelId="{621A2952-EF97-4E20-96C6-B9FBE4A289F5}">
      <dgm:prSet phldrT="[文字]"/>
      <dgm:spPr/>
      <dgm:t>
        <a:bodyPr/>
        <a:lstStyle/>
        <a:p>
          <a:r>
            <a:rPr lang="zh-TW" altLang="en-US" dirty="0" smtClean="0"/>
            <a:t>飛奔</a:t>
          </a:r>
          <a:endParaRPr lang="zh-TW" altLang="en-US" dirty="0"/>
        </a:p>
      </dgm:t>
    </dgm:pt>
    <dgm:pt modelId="{23036E8D-0B2F-40E3-A6FD-F8471C7A3C94}" type="parTrans" cxnId="{14E1DAC3-D2E5-4C33-A3CA-169715ABDBD2}">
      <dgm:prSet/>
      <dgm:spPr/>
      <dgm:t>
        <a:bodyPr/>
        <a:lstStyle/>
        <a:p>
          <a:endParaRPr lang="zh-TW" altLang="en-US"/>
        </a:p>
      </dgm:t>
    </dgm:pt>
    <dgm:pt modelId="{B75EC0DC-53E1-4C71-9703-8819A51CBDD6}" type="sibTrans" cxnId="{14E1DAC3-D2E5-4C33-A3CA-169715ABDBD2}">
      <dgm:prSet/>
      <dgm:spPr/>
      <dgm:t>
        <a:bodyPr/>
        <a:lstStyle/>
        <a:p>
          <a:endParaRPr lang="zh-TW" altLang="en-US"/>
        </a:p>
      </dgm:t>
    </dgm:pt>
    <dgm:pt modelId="{4CC50530-B470-478D-A341-FD4C07308E90}">
      <dgm:prSet phldrT="[文字]"/>
      <dgm:spPr/>
      <dgm:t>
        <a:bodyPr/>
        <a:lstStyle/>
        <a:p>
          <a:r>
            <a:rPr lang="zh-TW" altLang="en-US" dirty="0" smtClean="0"/>
            <a:t>狂奔</a:t>
          </a:r>
          <a:endParaRPr lang="zh-TW" altLang="en-US" dirty="0"/>
        </a:p>
      </dgm:t>
    </dgm:pt>
    <dgm:pt modelId="{030D7FD7-4CAC-41C0-A8BE-DDEA185196A8}" type="parTrans" cxnId="{A3557F8D-8BFE-4B4E-8609-2FAEDD2789F3}">
      <dgm:prSet/>
      <dgm:spPr/>
      <dgm:t>
        <a:bodyPr/>
        <a:lstStyle/>
        <a:p>
          <a:endParaRPr lang="zh-TW" altLang="en-US"/>
        </a:p>
      </dgm:t>
    </dgm:pt>
    <dgm:pt modelId="{F731E9EE-4915-44B1-944D-8E2CCF86F3AA}" type="sibTrans" cxnId="{A3557F8D-8BFE-4B4E-8609-2FAEDD2789F3}">
      <dgm:prSet/>
      <dgm:spPr/>
      <dgm:t>
        <a:bodyPr/>
        <a:lstStyle/>
        <a:p>
          <a:endParaRPr lang="zh-TW" altLang="en-US"/>
        </a:p>
      </dgm:t>
    </dgm:pt>
    <dgm:pt modelId="{3135B198-B560-48FA-B189-53E4552D717E}">
      <dgm:prSet phldrT="[文字]"/>
      <dgm:spPr/>
      <dgm:t>
        <a:bodyPr/>
        <a:lstStyle/>
        <a:p>
          <a:r>
            <a:rPr lang="zh-TW" altLang="en-US" dirty="0" smtClean="0"/>
            <a:t>奔走</a:t>
          </a:r>
          <a:endParaRPr lang="zh-TW" altLang="en-US" dirty="0"/>
        </a:p>
      </dgm:t>
    </dgm:pt>
    <dgm:pt modelId="{95C92E9F-5EB7-4D53-8F08-24AA464EE424}" type="parTrans" cxnId="{964A9594-9C42-49E3-A323-A7AAAD752B44}">
      <dgm:prSet/>
      <dgm:spPr/>
      <dgm:t>
        <a:bodyPr/>
        <a:lstStyle/>
        <a:p>
          <a:endParaRPr lang="zh-TW" altLang="en-US"/>
        </a:p>
      </dgm:t>
    </dgm:pt>
    <dgm:pt modelId="{DFC114F6-EC7B-4BDC-9E96-4EB54FAAE767}" type="sibTrans" cxnId="{964A9594-9C42-49E3-A323-A7AAAD752B44}">
      <dgm:prSet/>
      <dgm:spPr/>
      <dgm:t>
        <a:bodyPr/>
        <a:lstStyle/>
        <a:p>
          <a:endParaRPr lang="zh-TW" altLang="en-US"/>
        </a:p>
      </dgm:t>
    </dgm:pt>
    <dgm:pt modelId="{57EC1DD7-019D-4BFC-B378-9094B090ABC5}" type="pres">
      <dgm:prSet presAssocID="{31A7BA14-0F83-4C37-994E-0347CF85DD2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0843239-0B66-4D02-89CA-7417A21E487D}" type="pres">
      <dgm:prSet presAssocID="{E82AC4E5-3672-4D87-B9F4-3DF7A3CA2777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EE82022F-57B3-4771-A241-2E5B99FF3BA3}" type="pres">
      <dgm:prSet presAssocID="{1BC8F3E8-5B91-4407-8B53-2D45C99A8E8C}" presName="parTrans" presStyleLbl="sibTrans2D1" presStyleIdx="0" presStyleCnt="4"/>
      <dgm:spPr/>
      <dgm:t>
        <a:bodyPr/>
        <a:lstStyle/>
        <a:p>
          <a:endParaRPr lang="zh-TW" altLang="en-US"/>
        </a:p>
      </dgm:t>
    </dgm:pt>
    <dgm:pt modelId="{736399B4-CA99-490D-8010-0252F0674E6D}" type="pres">
      <dgm:prSet presAssocID="{1BC8F3E8-5B91-4407-8B53-2D45C99A8E8C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4A432D75-0371-4041-A2AC-19B9EAEB7CFD}" type="pres">
      <dgm:prSet presAssocID="{B3C37E19-14D4-4796-927F-61B24ED9363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04674B-F5F0-4C8F-8C9A-340EA51FFCAA}" type="pres">
      <dgm:prSet presAssocID="{23036E8D-0B2F-40E3-A6FD-F8471C7A3C94}" presName="parTrans" presStyleLbl="sibTrans2D1" presStyleIdx="1" presStyleCnt="4"/>
      <dgm:spPr/>
      <dgm:t>
        <a:bodyPr/>
        <a:lstStyle/>
        <a:p>
          <a:endParaRPr lang="zh-TW" altLang="en-US"/>
        </a:p>
      </dgm:t>
    </dgm:pt>
    <dgm:pt modelId="{AFA0C826-FAFB-4E62-8B2A-4C90199C843E}" type="pres">
      <dgm:prSet presAssocID="{23036E8D-0B2F-40E3-A6FD-F8471C7A3C94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C3E57061-A994-4DAF-8AD4-2FCA0232A2EB}" type="pres">
      <dgm:prSet presAssocID="{621A2952-EF97-4E20-96C6-B9FBE4A289F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ADF0C0-C196-49B1-AA7E-146827E9EE87}" type="pres">
      <dgm:prSet presAssocID="{030D7FD7-4CAC-41C0-A8BE-DDEA185196A8}" presName="parTrans" presStyleLbl="sibTrans2D1" presStyleIdx="2" presStyleCnt="4"/>
      <dgm:spPr/>
      <dgm:t>
        <a:bodyPr/>
        <a:lstStyle/>
        <a:p>
          <a:endParaRPr lang="zh-TW" altLang="en-US"/>
        </a:p>
      </dgm:t>
    </dgm:pt>
    <dgm:pt modelId="{18592ECF-42B3-4648-9474-0DC2FC783B29}" type="pres">
      <dgm:prSet presAssocID="{030D7FD7-4CAC-41C0-A8BE-DDEA185196A8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8A7CC00F-F68D-412B-96EC-91EB0EF4D44F}" type="pres">
      <dgm:prSet presAssocID="{4CC50530-B470-478D-A341-FD4C07308E9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4148AE-76A8-4149-B1F2-EAAB860803DD}" type="pres">
      <dgm:prSet presAssocID="{95C92E9F-5EB7-4D53-8F08-24AA464EE424}" presName="parTrans" presStyleLbl="sibTrans2D1" presStyleIdx="3" presStyleCnt="4"/>
      <dgm:spPr/>
      <dgm:t>
        <a:bodyPr/>
        <a:lstStyle/>
        <a:p>
          <a:endParaRPr lang="zh-TW" altLang="en-US"/>
        </a:p>
      </dgm:t>
    </dgm:pt>
    <dgm:pt modelId="{F3AA0131-889D-4208-B8EC-EE9939F4A5EE}" type="pres">
      <dgm:prSet presAssocID="{95C92E9F-5EB7-4D53-8F08-24AA464EE424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  <dgm:pt modelId="{441FFCE0-C3AD-49B2-9545-57E2E3DA7D66}" type="pres">
      <dgm:prSet presAssocID="{3135B198-B560-48FA-B189-53E4552D717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C069B9D-2CB6-47C5-8E2F-B514231450CC}" type="presOf" srcId="{31A7BA14-0F83-4C37-994E-0347CF85DD25}" destId="{57EC1DD7-019D-4BFC-B378-9094B090ABC5}" srcOrd="0" destOrd="0" presId="urn:microsoft.com/office/officeart/2005/8/layout/radial5"/>
    <dgm:cxn modelId="{ED738DA3-8CA4-42A5-AD04-553266AFFD6E}" type="presOf" srcId="{23036E8D-0B2F-40E3-A6FD-F8471C7A3C94}" destId="{AFA0C826-FAFB-4E62-8B2A-4C90199C843E}" srcOrd="1" destOrd="0" presId="urn:microsoft.com/office/officeart/2005/8/layout/radial5"/>
    <dgm:cxn modelId="{F3A26851-AB01-435D-A118-69FA6A6A1599}" type="presOf" srcId="{030D7FD7-4CAC-41C0-A8BE-DDEA185196A8}" destId="{7BADF0C0-C196-49B1-AA7E-146827E9EE87}" srcOrd="0" destOrd="0" presId="urn:microsoft.com/office/officeart/2005/8/layout/radial5"/>
    <dgm:cxn modelId="{4F09ACA8-1F6F-4DB7-B9C5-04DCCE5E66A1}" type="presOf" srcId="{23036E8D-0B2F-40E3-A6FD-F8471C7A3C94}" destId="{9304674B-F5F0-4C8F-8C9A-340EA51FFCAA}" srcOrd="0" destOrd="0" presId="urn:microsoft.com/office/officeart/2005/8/layout/radial5"/>
    <dgm:cxn modelId="{112179A4-6529-47AD-8E6A-469269BAE6C2}" type="presOf" srcId="{95C92E9F-5EB7-4D53-8F08-24AA464EE424}" destId="{F3AA0131-889D-4208-B8EC-EE9939F4A5EE}" srcOrd="1" destOrd="0" presId="urn:microsoft.com/office/officeart/2005/8/layout/radial5"/>
    <dgm:cxn modelId="{8ABC491D-8145-4435-A58F-579667C016E9}" type="presOf" srcId="{621A2952-EF97-4E20-96C6-B9FBE4A289F5}" destId="{C3E57061-A994-4DAF-8AD4-2FCA0232A2EB}" srcOrd="0" destOrd="0" presId="urn:microsoft.com/office/officeart/2005/8/layout/radial5"/>
    <dgm:cxn modelId="{964A9594-9C42-49E3-A323-A7AAAD752B44}" srcId="{E82AC4E5-3672-4D87-B9F4-3DF7A3CA2777}" destId="{3135B198-B560-48FA-B189-53E4552D717E}" srcOrd="3" destOrd="0" parTransId="{95C92E9F-5EB7-4D53-8F08-24AA464EE424}" sibTransId="{DFC114F6-EC7B-4BDC-9E96-4EB54FAAE767}"/>
    <dgm:cxn modelId="{14E1DAC3-D2E5-4C33-A3CA-169715ABDBD2}" srcId="{E82AC4E5-3672-4D87-B9F4-3DF7A3CA2777}" destId="{621A2952-EF97-4E20-96C6-B9FBE4A289F5}" srcOrd="1" destOrd="0" parTransId="{23036E8D-0B2F-40E3-A6FD-F8471C7A3C94}" sibTransId="{B75EC0DC-53E1-4C71-9703-8819A51CBDD6}"/>
    <dgm:cxn modelId="{3A7035A3-99A0-457C-A004-93EDE94BDBF1}" type="presOf" srcId="{B3C37E19-14D4-4796-927F-61B24ED9363F}" destId="{4A432D75-0371-4041-A2AC-19B9EAEB7CFD}" srcOrd="0" destOrd="0" presId="urn:microsoft.com/office/officeart/2005/8/layout/radial5"/>
    <dgm:cxn modelId="{B605C311-F86F-42C3-837B-C0BD20499F27}" type="presOf" srcId="{030D7FD7-4CAC-41C0-A8BE-DDEA185196A8}" destId="{18592ECF-42B3-4648-9474-0DC2FC783B29}" srcOrd="1" destOrd="0" presId="urn:microsoft.com/office/officeart/2005/8/layout/radial5"/>
    <dgm:cxn modelId="{48A8F8E1-CC90-44DE-BF43-179BAA97DDC7}" type="presOf" srcId="{95C92E9F-5EB7-4D53-8F08-24AA464EE424}" destId="{E64148AE-76A8-4149-B1F2-EAAB860803DD}" srcOrd="0" destOrd="0" presId="urn:microsoft.com/office/officeart/2005/8/layout/radial5"/>
    <dgm:cxn modelId="{19221119-7C5E-4818-8614-8E4BC8DD17E1}" srcId="{31A7BA14-0F83-4C37-994E-0347CF85DD25}" destId="{E82AC4E5-3672-4D87-B9F4-3DF7A3CA2777}" srcOrd="0" destOrd="0" parTransId="{5F855B56-A1B2-494E-9ED4-F246A6BABB42}" sibTransId="{2FC2866D-84B8-440A-A1E2-17D1DC75841C}"/>
    <dgm:cxn modelId="{9525C6E2-4E3B-42C5-A5BD-A31C48F0FA0A}" srcId="{E82AC4E5-3672-4D87-B9F4-3DF7A3CA2777}" destId="{B3C37E19-14D4-4796-927F-61B24ED9363F}" srcOrd="0" destOrd="0" parTransId="{1BC8F3E8-5B91-4407-8B53-2D45C99A8E8C}" sibTransId="{97E1ED66-CB20-49FA-A3A5-9DE0C1E1ED75}"/>
    <dgm:cxn modelId="{378EF91B-32B1-40FE-B4E4-6109ECCCE606}" type="presOf" srcId="{1BC8F3E8-5B91-4407-8B53-2D45C99A8E8C}" destId="{EE82022F-57B3-4771-A241-2E5B99FF3BA3}" srcOrd="0" destOrd="0" presId="urn:microsoft.com/office/officeart/2005/8/layout/radial5"/>
    <dgm:cxn modelId="{9AE40441-08E7-4079-91E1-425168D0101C}" type="presOf" srcId="{4CC50530-B470-478D-A341-FD4C07308E90}" destId="{8A7CC00F-F68D-412B-96EC-91EB0EF4D44F}" srcOrd="0" destOrd="0" presId="urn:microsoft.com/office/officeart/2005/8/layout/radial5"/>
    <dgm:cxn modelId="{700F6413-ADAC-4905-B501-1AFC22954AE3}" type="presOf" srcId="{E82AC4E5-3672-4D87-B9F4-3DF7A3CA2777}" destId="{A0843239-0B66-4D02-89CA-7417A21E487D}" srcOrd="0" destOrd="0" presId="urn:microsoft.com/office/officeart/2005/8/layout/radial5"/>
    <dgm:cxn modelId="{54D89D91-54D4-4803-A98F-F18ED24A2878}" type="presOf" srcId="{1BC8F3E8-5B91-4407-8B53-2D45C99A8E8C}" destId="{736399B4-CA99-490D-8010-0252F0674E6D}" srcOrd="1" destOrd="0" presId="urn:microsoft.com/office/officeart/2005/8/layout/radial5"/>
    <dgm:cxn modelId="{DBD902D0-25A6-4D44-BAE6-29CA79A8A898}" type="presOf" srcId="{3135B198-B560-48FA-B189-53E4552D717E}" destId="{441FFCE0-C3AD-49B2-9545-57E2E3DA7D66}" srcOrd="0" destOrd="0" presId="urn:microsoft.com/office/officeart/2005/8/layout/radial5"/>
    <dgm:cxn modelId="{A3557F8D-8BFE-4B4E-8609-2FAEDD2789F3}" srcId="{E82AC4E5-3672-4D87-B9F4-3DF7A3CA2777}" destId="{4CC50530-B470-478D-A341-FD4C07308E90}" srcOrd="2" destOrd="0" parTransId="{030D7FD7-4CAC-41C0-A8BE-DDEA185196A8}" sibTransId="{F731E9EE-4915-44B1-944D-8E2CCF86F3AA}"/>
    <dgm:cxn modelId="{2D3AB5E1-A68B-48C4-8AD6-A5FDB77FB38A}" type="presParOf" srcId="{57EC1DD7-019D-4BFC-B378-9094B090ABC5}" destId="{A0843239-0B66-4D02-89CA-7417A21E487D}" srcOrd="0" destOrd="0" presId="urn:microsoft.com/office/officeart/2005/8/layout/radial5"/>
    <dgm:cxn modelId="{D5CCC458-61F0-4316-A185-9B30F684C0EF}" type="presParOf" srcId="{57EC1DD7-019D-4BFC-B378-9094B090ABC5}" destId="{EE82022F-57B3-4771-A241-2E5B99FF3BA3}" srcOrd="1" destOrd="0" presId="urn:microsoft.com/office/officeart/2005/8/layout/radial5"/>
    <dgm:cxn modelId="{A8B7971D-E794-4DB2-9BB7-9251CC06D5C7}" type="presParOf" srcId="{EE82022F-57B3-4771-A241-2E5B99FF3BA3}" destId="{736399B4-CA99-490D-8010-0252F0674E6D}" srcOrd="0" destOrd="0" presId="urn:microsoft.com/office/officeart/2005/8/layout/radial5"/>
    <dgm:cxn modelId="{BEF24252-A9F0-49A2-9AB2-83427DAFB9B7}" type="presParOf" srcId="{57EC1DD7-019D-4BFC-B378-9094B090ABC5}" destId="{4A432D75-0371-4041-A2AC-19B9EAEB7CFD}" srcOrd="2" destOrd="0" presId="urn:microsoft.com/office/officeart/2005/8/layout/radial5"/>
    <dgm:cxn modelId="{F2F6539F-69D0-4434-86A2-C6D860F60BA9}" type="presParOf" srcId="{57EC1DD7-019D-4BFC-B378-9094B090ABC5}" destId="{9304674B-F5F0-4C8F-8C9A-340EA51FFCAA}" srcOrd="3" destOrd="0" presId="urn:microsoft.com/office/officeart/2005/8/layout/radial5"/>
    <dgm:cxn modelId="{88BAD34A-DA58-400D-8328-458831EBCB87}" type="presParOf" srcId="{9304674B-F5F0-4C8F-8C9A-340EA51FFCAA}" destId="{AFA0C826-FAFB-4E62-8B2A-4C90199C843E}" srcOrd="0" destOrd="0" presId="urn:microsoft.com/office/officeart/2005/8/layout/radial5"/>
    <dgm:cxn modelId="{E92FE1A7-8FDA-425C-AD60-45A3F7D3ABB1}" type="presParOf" srcId="{57EC1DD7-019D-4BFC-B378-9094B090ABC5}" destId="{C3E57061-A994-4DAF-8AD4-2FCA0232A2EB}" srcOrd="4" destOrd="0" presId="urn:microsoft.com/office/officeart/2005/8/layout/radial5"/>
    <dgm:cxn modelId="{7FE0BCB5-4374-4FE4-B0F3-9E84171FFCB8}" type="presParOf" srcId="{57EC1DD7-019D-4BFC-B378-9094B090ABC5}" destId="{7BADF0C0-C196-49B1-AA7E-146827E9EE87}" srcOrd="5" destOrd="0" presId="urn:microsoft.com/office/officeart/2005/8/layout/radial5"/>
    <dgm:cxn modelId="{CAB8F473-800D-4C4F-B077-04B79014B796}" type="presParOf" srcId="{7BADF0C0-C196-49B1-AA7E-146827E9EE87}" destId="{18592ECF-42B3-4648-9474-0DC2FC783B29}" srcOrd="0" destOrd="0" presId="urn:microsoft.com/office/officeart/2005/8/layout/radial5"/>
    <dgm:cxn modelId="{D7995991-7111-4A8F-8CBA-C52CB74454D2}" type="presParOf" srcId="{57EC1DD7-019D-4BFC-B378-9094B090ABC5}" destId="{8A7CC00F-F68D-412B-96EC-91EB0EF4D44F}" srcOrd="6" destOrd="0" presId="urn:microsoft.com/office/officeart/2005/8/layout/radial5"/>
    <dgm:cxn modelId="{CB797052-D871-4CB1-A918-E02F30079114}" type="presParOf" srcId="{57EC1DD7-019D-4BFC-B378-9094B090ABC5}" destId="{E64148AE-76A8-4149-B1F2-EAAB860803DD}" srcOrd="7" destOrd="0" presId="urn:microsoft.com/office/officeart/2005/8/layout/radial5"/>
    <dgm:cxn modelId="{2C3663FA-6695-4847-B8A0-63757CE1DEC2}" type="presParOf" srcId="{E64148AE-76A8-4149-B1F2-EAAB860803DD}" destId="{F3AA0131-889D-4208-B8EC-EE9939F4A5EE}" srcOrd="0" destOrd="0" presId="urn:microsoft.com/office/officeart/2005/8/layout/radial5"/>
    <dgm:cxn modelId="{BC29EAC2-3017-4BC7-B3F9-E087A029958B}" type="presParOf" srcId="{57EC1DD7-019D-4BFC-B378-9094B090ABC5}" destId="{441FFCE0-C3AD-49B2-9545-57E2E3DA7D6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9FCA35-5AA8-4BAB-BB83-9B977B97B5D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CC621F5-12A8-4A12-958B-8181F6C8BEB1}">
      <dgm:prSet phldrT="[文字]"/>
      <dgm:spPr/>
      <dgm:t>
        <a:bodyPr/>
        <a:lstStyle/>
        <a:p>
          <a:r>
            <a:rPr lang="zh-TW" altLang="en-US" dirty="0" smtClean="0"/>
            <a:t>角色</a:t>
          </a:r>
          <a:endParaRPr lang="zh-TW" altLang="en-US" dirty="0"/>
        </a:p>
      </dgm:t>
    </dgm:pt>
    <dgm:pt modelId="{F572BC20-0A5F-4ECA-97FE-6FBCB6DF8AA7}" type="parTrans" cxnId="{2FEA07E1-BCA2-4187-B0ED-C4A9D6A33AF7}">
      <dgm:prSet/>
      <dgm:spPr/>
      <dgm:t>
        <a:bodyPr/>
        <a:lstStyle/>
        <a:p>
          <a:endParaRPr lang="zh-TW" altLang="en-US"/>
        </a:p>
      </dgm:t>
    </dgm:pt>
    <dgm:pt modelId="{C1922076-092D-43FB-BC5B-E05BB18D7E15}" type="sibTrans" cxnId="{2FEA07E1-BCA2-4187-B0ED-C4A9D6A33AF7}">
      <dgm:prSet/>
      <dgm:spPr/>
      <dgm:t>
        <a:bodyPr/>
        <a:lstStyle/>
        <a:p>
          <a:endParaRPr lang="zh-TW" altLang="en-US"/>
        </a:p>
      </dgm:t>
    </dgm:pt>
    <dgm:pt modelId="{E46ECA62-031B-4AE2-A074-78A81B992538}">
      <dgm:prSet phldrT="[文字]"/>
      <dgm:spPr/>
      <dgm:t>
        <a:bodyPr/>
        <a:lstStyle/>
        <a:p>
          <a:r>
            <a:rPr lang="zh-TW" altLang="en-US" dirty="0" smtClean="0"/>
            <a:t>明確類型</a:t>
          </a:r>
          <a:endParaRPr lang="zh-TW" altLang="en-US" dirty="0"/>
        </a:p>
      </dgm:t>
    </dgm:pt>
    <dgm:pt modelId="{6539D2D9-66F5-49F6-8403-D5895F64D567}" type="parTrans" cxnId="{DE1A1033-0E0F-4D84-9F21-B6D6BD185994}">
      <dgm:prSet/>
      <dgm:spPr/>
      <dgm:t>
        <a:bodyPr/>
        <a:lstStyle/>
        <a:p>
          <a:endParaRPr lang="zh-TW" altLang="en-US"/>
        </a:p>
      </dgm:t>
    </dgm:pt>
    <dgm:pt modelId="{AA7F2A7E-0662-43ED-B5C7-41F6069F9999}" type="sibTrans" cxnId="{DE1A1033-0E0F-4D84-9F21-B6D6BD185994}">
      <dgm:prSet/>
      <dgm:spPr/>
      <dgm:t>
        <a:bodyPr/>
        <a:lstStyle/>
        <a:p>
          <a:endParaRPr lang="zh-TW" altLang="en-US"/>
        </a:p>
      </dgm:t>
    </dgm:pt>
    <dgm:pt modelId="{CC080682-A66F-43BD-8116-CEC9135D9498}">
      <dgm:prSet phldrT="[文字]"/>
      <dgm:spPr/>
      <dgm:t>
        <a:bodyPr/>
        <a:lstStyle/>
        <a:p>
          <a:r>
            <a:rPr lang="zh-TW" altLang="en-US" dirty="0" smtClean="0"/>
            <a:t>等待的人</a:t>
          </a:r>
          <a:endParaRPr lang="zh-TW" altLang="en-US" dirty="0"/>
        </a:p>
      </dgm:t>
    </dgm:pt>
    <dgm:pt modelId="{9B1C003B-2EF9-4905-B461-4254B0A7DD14}" type="parTrans" cxnId="{FAF40531-30EE-49E4-B5D4-49DF172D5D2E}">
      <dgm:prSet/>
      <dgm:spPr/>
      <dgm:t>
        <a:bodyPr/>
        <a:lstStyle/>
        <a:p>
          <a:endParaRPr lang="zh-TW" altLang="en-US"/>
        </a:p>
      </dgm:t>
    </dgm:pt>
    <dgm:pt modelId="{5E04FBCB-A18F-4CDB-BCE4-0507FA32D9FD}" type="sibTrans" cxnId="{FAF40531-30EE-49E4-B5D4-49DF172D5D2E}">
      <dgm:prSet/>
      <dgm:spPr/>
      <dgm:t>
        <a:bodyPr/>
        <a:lstStyle/>
        <a:p>
          <a:endParaRPr lang="zh-TW" altLang="en-US"/>
        </a:p>
      </dgm:t>
    </dgm:pt>
    <dgm:pt modelId="{F8B1E3EB-7805-49B0-93E0-8EBE575E50C4}">
      <dgm:prSet phldrT="[文字]"/>
      <dgm:spPr/>
      <dgm:t>
        <a:bodyPr/>
        <a:lstStyle/>
        <a:p>
          <a:r>
            <a:rPr lang="zh-TW" altLang="en-US" dirty="0" smtClean="0"/>
            <a:t>忙碌的人</a:t>
          </a:r>
          <a:endParaRPr lang="zh-TW" altLang="en-US" dirty="0"/>
        </a:p>
      </dgm:t>
    </dgm:pt>
    <dgm:pt modelId="{6835E56D-EDF7-4FE5-AE09-FA2406588053}" type="parTrans" cxnId="{3E5D7956-B110-4EA4-92C3-1A15627EAAAD}">
      <dgm:prSet/>
      <dgm:spPr/>
      <dgm:t>
        <a:bodyPr/>
        <a:lstStyle/>
        <a:p>
          <a:endParaRPr lang="zh-TW" altLang="en-US"/>
        </a:p>
      </dgm:t>
    </dgm:pt>
    <dgm:pt modelId="{4C06A197-B998-4A26-9398-281041451839}" type="sibTrans" cxnId="{3E5D7956-B110-4EA4-92C3-1A15627EAAAD}">
      <dgm:prSet/>
      <dgm:spPr/>
      <dgm:t>
        <a:bodyPr/>
        <a:lstStyle/>
        <a:p>
          <a:endParaRPr lang="zh-TW" altLang="en-US"/>
        </a:p>
      </dgm:t>
    </dgm:pt>
    <dgm:pt modelId="{35493CA9-EBB5-44D2-8994-1ED7DBCD23F1}">
      <dgm:prSet phldrT="[文字]"/>
      <dgm:spPr/>
      <dgm:t>
        <a:bodyPr/>
        <a:lstStyle/>
        <a:p>
          <a:r>
            <a:rPr lang="zh-TW" altLang="en-US" dirty="0" smtClean="0"/>
            <a:t>不太明確</a:t>
          </a:r>
          <a:endParaRPr lang="zh-TW" altLang="en-US" dirty="0"/>
        </a:p>
      </dgm:t>
    </dgm:pt>
    <dgm:pt modelId="{CBCBB952-9A28-43A7-9A24-7B8F58E3FDAD}" type="parTrans" cxnId="{2A0D472C-DAAE-4200-8F8B-8D6530519748}">
      <dgm:prSet/>
      <dgm:spPr/>
      <dgm:t>
        <a:bodyPr/>
        <a:lstStyle/>
        <a:p>
          <a:endParaRPr lang="zh-TW" altLang="en-US"/>
        </a:p>
      </dgm:t>
    </dgm:pt>
    <dgm:pt modelId="{6C743B47-EE12-4E06-866D-AA188339F7A9}" type="sibTrans" cxnId="{2A0D472C-DAAE-4200-8F8B-8D6530519748}">
      <dgm:prSet/>
      <dgm:spPr/>
      <dgm:t>
        <a:bodyPr/>
        <a:lstStyle/>
        <a:p>
          <a:endParaRPr lang="zh-TW" altLang="en-US"/>
        </a:p>
      </dgm:t>
    </dgm:pt>
    <dgm:pt modelId="{C5A0B6BB-9E75-4DAA-AE46-0C20078448BD}">
      <dgm:prSet phldrT="[文字]"/>
      <dgm:spPr/>
      <dgm:t>
        <a:bodyPr/>
        <a:lstStyle/>
        <a:p>
          <a:r>
            <a:rPr lang="zh-TW" altLang="en-US" dirty="0" smtClean="0"/>
            <a:t>是作者？</a:t>
          </a:r>
          <a:endParaRPr lang="zh-TW" altLang="en-US" dirty="0"/>
        </a:p>
      </dgm:t>
    </dgm:pt>
    <dgm:pt modelId="{90CEB3FB-1636-4A44-806B-FEE9E0FCD935}" type="parTrans" cxnId="{40CFD698-9C9D-4169-951D-1270F61AFC7E}">
      <dgm:prSet/>
      <dgm:spPr/>
      <dgm:t>
        <a:bodyPr/>
        <a:lstStyle/>
        <a:p>
          <a:endParaRPr lang="zh-TW" altLang="en-US"/>
        </a:p>
      </dgm:t>
    </dgm:pt>
    <dgm:pt modelId="{BB5F936B-4286-4A35-A70A-9AA200F43817}" type="sibTrans" cxnId="{40CFD698-9C9D-4169-951D-1270F61AFC7E}">
      <dgm:prSet/>
      <dgm:spPr/>
      <dgm:t>
        <a:bodyPr/>
        <a:lstStyle/>
        <a:p>
          <a:endParaRPr lang="zh-TW" altLang="en-US"/>
        </a:p>
      </dgm:t>
    </dgm:pt>
    <dgm:pt modelId="{5D300EAF-F50F-424B-8444-5D936063596C}">
      <dgm:prSet phldrT="[文字]"/>
      <dgm:spPr/>
      <dgm:t>
        <a:bodyPr/>
        <a:lstStyle/>
        <a:p>
          <a:r>
            <a:rPr lang="zh-TW" altLang="en-US" dirty="0" smtClean="0"/>
            <a:t>我</a:t>
          </a:r>
          <a:endParaRPr lang="zh-TW" altLang="en-US" dirty="0"/>
        </a:p>
      </dgm:t>
    </dgm:pt>
    <dgm:pt modelId="{E6B1AC07-4461-49F5-95EC-EFFAA70E1609}" type="parTrans" cxnId="{730A0DB7-9C49-47A0-A518-7124DAFE0B95}">
      <dgm:prSet/>
      <dgm:spPr/>
      <dgm:t>
        <a:bodyPr/>
        <a:lstStyle/>
        <a:p>
          <a:endParaRPr lang="zh-TW" altLang="en-US"/>
        </a:p>
      </dgm:t>
    </dgm:pt>
    <dgm:pt modelId="{3EC01898-82CA-4628-B3A0-912322F1CCC2}" type="sibTrans" cxnId="{730A0DB7-9C49-47A0-A518-7124DAFE0B95}">
      <dgm:prSet/>
      <dgm:spPr/>
      <dgm:t>
        <a:bodyPr/>
        <a:lstStyle/>
        <a:p>
          <a:endParaRPr lang="zh-TW" altLang="en-US"/>
        </a:p>
      </dgm:t>
    </dgm:pt>
    <dgm:pt modelId="{350C22B8-D246-4976-AE17-2CD0CD8901BE}">
      <dgm:prSet phldrT="[文字]"/>
      <dgm:spPr/>
      <dgm:t>
        <a:bodyPr/>
        <a:lstStyle/>
        <a:p>
          <a:r>
            <a:rPr lang="zh-TW" altLang="en-US" dirty="0" smtClean="0"/>
            <a:t>有人說</a:t>
          </a:r>
          <a:endParaRPr lang="en-US" altLang="zh-TW" dirty="0" smtClean="0"/>
        </a:p>
        <a:p>
          <a:r>
            <a:rPr lang="zh-TW" altLang="en-US" dirty="0" smtClean="0"/>
            <a:t>更有人說</a:t>
          </a:r>
          <a:endParaRPr lang="en-US" altLang="zh-TW" dirty="0" smtClean="0"/>
        </a:p>
      </dgm:t>
    </dgm:pt>
    <dgm:pt modelId="{614465F7-0D92-4BBB-94BE-FAAC4620AD89}" type="parTrans" cxnId="{8F1172A4-BCA8-4218-AC4D-719D104D89E1}">
      <dgm:prSet/>
      <dgm:spPr/>
      <dgm:t>
        <a:bodyPr/>
        <a:lstStyle/>
        <a:p>
          <a:endParaRPr lang="zh-TW" altLang="en-US"/>
        </a:p>
      </dgm:t>
    </dgm:pt>
    <dgm:pt modelId="{BBF46C9B-FD40-4FBA-AF04-3ABFB47BAC14}" type="sibTrans" cxnId="{8F1172A4-BCA8-4218-AC4D-719D104D89E1}">
      <dgm:prSet/>
      <dgm:spPr/>
      <dgm:t>
        <a:bodyPr/>
        <a:lstStyle/>
        <a:p>
          <a:endParaRPr lang="zh-TW" altLang="en-US"/>
        </a:p>
      </dgm:t>
    </dgm:pt>
    <dgm:pt modelId="{93C103B8-C35C-4004-B002-AB19ED61D2C6}" type="pres">
      <dgm:prSet presAssocID="{079FCA35-5AA8-4BAB-BB83-9B977B97B5D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7C1D8445-24D9-4689-B754-FA76149761CF}" type="pres">
      <dgm:prSet presAssocID="{CCC621F5-12A8-4A12-958B-8181F6C8BEB1}" presName="hierRoot1" presStyleCnt="0"/>
      <dgm:spPr/>
    </dgm:pt>
    <dgm:pt modelId="{59DDBE74-CCA1-4524-88BB-41D709188197}" type="pres">
      <dgm:prSet presAssocID="{CCC621F5-12A8-4A12-958B-8181F6C8BEB1}" presName="composite" presStyleCnt="0"/>
      <dgm:spPr/>
    </dgm:pt>
    <dgm:pt modelId="{FF86EB64-6646-4FA2-9B1D-88965667FC99}" type="pres">
      <dgm:prSet presAssocID="{CCC621F5-12A8-4A12-958B-8181F6C8BEB1}" presName="background" presStyleLbl="node0" presStyleIdx="0" presStyleCnt="1"/>
      <dgm:spPr/>
    </dgm:pt>
    <dgm:pt modelId="{A048A4E8-D8CC-4890-B4DB-180E5023FF51}" type="pres">
      <dgm:prSet presAssocID="{CCC621F5-12A8-4A12-958B-8181F6C8BEB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255A030-548D-4F79-BA72-4291148D9501}" type="pres">
      <dgm:prSet presAssocID="{CCC621F5-12A8-4A12-958B-8181F6C8BEB1}" presName="hierChild2" presStyleCnt="0"/>
      <dgm:spPr/>
    </dgm:pt>
    <dgm:pt modelId="{4021222C-F60A-45F7-A284-5A1A7FD74084}" type="pres">
      <dgm:prSet presAssocID="{6539D2D9-66F5-49F6-8403-D5895F64D567}" presName="Name10" presStyleLbl="parChTrans1D2" presStyleIdx="0" presStyleCnt="3"/>
      <dgm:spPr/>
      <dgm:t>
        <a:bodyPr/>
        <a:lstStyle/>
        <a:p>
          <a:endParaRPr lang="zh-TW" altLang="en-US"/>
        </a:p>
      </dgm:t>
    </dgm:pt>
    <dgm:pt modelId="{6CA062F6-232A-42E3-B7DD-C5BBB61F6501}" type="pres">
      <dgm:prSet presAssocID="{E46ECA62-031B-4AE2-A074-78A81B992538}" presName="hierRoot2" presStyleCnt="0"/>
      <dgm:spPr/>
    </dgm:pt>
    <dgm:pt modelId="{B28EB031-CA27-4370-826A-49C31F45574A}" type="pres">
      <dgm:prSet presAssocID="{E46ECA62-031B-4AE2-A074-78A81B992538}" presName="composite2" presStyleCnt="0"/>
      <dgm:spPr/>
    </dgm:pt>
    <dgm:pt modelId="{408446CF-DD16-4159-B0BD-5E9C5D254180}" type="pres">
      <dgm:prSet presAssocID="{E46ECA62-031B-4AE2-A074-78A81B992538}" presName="background2" presStyleLbl="node2" presStyleIdx="0" presStyleCnt="3"/>
      <dgm:spPr/>
    </dgm:pt>
    <dgm:pt modelId="{B5EEA4DE-C52D-4CFC-BBAB-C33752A5998E}" type="pres">
      <dgm:prSet presAssocID="{E46ECA62-031B-4AE2-A074-78A81B992538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8083EE0-A0A9-4FEE-B0EC-F3BC762CAA58}" type="pres">
      <dgm:prSet presAssocID="{E46ECA62-031B-4AE2-A074-78A81B992538}" presName="hierChild3" presStyleCnt="0"/>
      <dgm:spPr/>
    </dgm:pt>
    <dgm:pt modelId="{4FD77D35-DBAE-4F53-A93A-86837E60146B}" type="pres">
      <dgm:prSet presAssocID="{9B1C003B-2EF9-4905-B461-4254B0A7DD14}" presName="Name17" presStyleLbl="parChTrans1D3" presStyleIdx="0" presStyleCnt="4"/>
      <dgm:spPr/>
      <dgm:t>
        <a:bodyPr/>
        <a:lstStyle/>
        <a:p>
          <a:endParaRPr lang="zh-TW" altLang="en-US"/>
        </a:p>
      </dgm:t>
    </dgm:pt>
    <dgm:pt modelId="{3130ED57-02BC-4464-B67A-0CB775C54C2D}" type="pres">
      <dgm:prSet presAssocID="{CC080682-A66F-43BD-8116-CEC9135D9498}" presName="hierRoot3" presStyleCnt="0"/>
      <dgm:spPr/>
    </dgm:pt>
    <dgm:pt modelId="{3C1E9F75-BAE6-44A8-9F4D-910EB0F678CB}" type="pres">
      <dgm:prSet presAssocID="{CC080682-A66F-43BD-8116-CEC9135D9498}" presName="composite3" presStyleCnt="0"/>
      <dgm:spPr/>
    </dgm:pt>
    <dgm:pt modelId="{9B0F5AED-A964-41F2-90CC-883C2A465C0D}" type="pres">
      <dgm:prSet presAssocID="{CC080682-A66F-43BD-8116-CEC9135D9498}" presName="background3" presStyleLbl="node3" presStyleIdx="0" presStyleCnt="4"/>
      <dgm:spPr/>
    </dgm:pt>
    <dgm:pt modelId="{D7EA4210-200A-474E-A903-CE494FD34B64}" type="pres">
      <dgm:prSet presAssocID="{CC080682-A66F-43BD-8116-CEC9135D9498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89C2C02-1392-40C9-99D0-B274937E2182}" type="pres">
      <dgm:prSet presAssocID="{CC080682-A66F-43BD-8116-CEC9135D9498}" presName="hierChild4" presStyleCnt="0"/>
      <dgm:spPr/>
    </dgm:pt>
    <dgm:pt modelId="{1FF09F81-75B6-4163-9ADC-3DB98634B2D5}" type="pres">
      <dgm:prSet presAssocID="{6835E56D-EDF7-4FE5-AE09-FA2406588053}" presName="Name17" presStyleLbl="parChTrans1D3" presStyleIdx="1" presStyleCnt="4"/>
      <dgm:spPr/>
      <dgm:t>
        <a:bodyPr/>
        <a:lstStyle/>
        <a:p>
          <a:endParaRPr lang="zh-TW" altLang="en-US"/>
        </a:p>
      </dgm:t>
    </dgm:pt>
    <dgm:pt modelId="{911F5D7C-B3AB-4888-8113-921B7E8A87C6}" type="pres">
      <dgm:prSet presAssocID="{F8B1E3EB-7805-49B0-93E0-8EBE575E50C4}" presName="hierRoot3" presStyleCnt="0"/>
      <dgm:spPr/>
    </dgm:pt>
    <dgm:pt modelId="{7E5A877C-0D40-4599-A107-DB190CA9C4FB}" type="pres">
      <dgm:prSet presAssocID="{F8B1E3EB-7805-49B0-93E0-8EBE575E50C4}" presName="composite3" presStyleCnt="0"/>
      <dgm:spPr/>
    </dgm:pt>
    <dgm:pt modelId="{3B2D771E-DF86-4E42-BED9-662212EF88F3}" type="pres">
      <dgm:prSet presAssocID="{F8B1E3EB-7805-49B0-93E0-8EBE575E50C4}" presName="background3" presStyleLbl="node3" presStyleIdx="1" presStyleCnt="4"/>
      <dgm:spPr/>
    </dgm:pt>
    <dgm:pt modelId="{CD7D56FA-2D4C-4C47-8B7C-2B994B683697}" type="pres">
      <dgm:prSet presAssocID="{F8B1E3EB-7805-49B0-93E0-8EBE575E50C4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6342B83-D116-4EF8-B90C-A339CC258082}" type="pres">
      <dgm:prSet presAssocID="{F8B1E3EB-7805-49B0-93E0-8EBE575E50C4}" presName="hierChild4" presStyleCnt="0"/>
      <dgm:spPr/>
    </dgm:pt>
    <dgm:pt modelId="{88F1AABC-0740-4B02-9531-5EA9BBF4633D}" type="pres">
      <dgm:prSet presAssocID="{CBCBB952-9A28-43A7-9A24-7B8F58E3FDAD}" presName="Name10" presStyleLbl="parChTrans1D2" presStyleIdx="1" presStyleCnt="3"/>
      <dgm:spPr/>
      <dgm:t>
        <a:bodyPr/>
        <a:lstStyle/>
        <a:p>
          <a:endParaRPr lang="zh-TW" altLang="en-US"/>
        </a:p>
      </dgm:t>
    </dgm:pt>
    <dgm:pt modelId="{BCB90E42-5D6F-422F-8738-17DA269AA76F}" type="pres">
      <dgm:prSet presAssocID="{35493CA9-EBB5-44D2-8994-1ED7DBCD23F1}" presName="hierRoot2" presStyleCnt="0"/>
      <dgm:spPr/>
    </dgm:pt>
    <dgm:pt modelId="{582B3314-53FE-4DCF-824A-E2550AFA2E5A}" type="pres">
      <dgm:prSet presAssocID="{35493CA9-EBB5-44D2-8994-1ED7DBCD23F1}" presName="composite2" presStyleCnt="0"/>
      <dgm:spPr/>
    </dgm:pt>
    <dgm:pt modelId="{F9CB1A54-69F8-4C13-9A77-2C35F807D31E}" type="pres">
      <dgm:prSet presAssocID="{35493CA9-EBB5-44D2-8994-1ED7DBCD23F1}" presName="background2" presStyleLbl="node2" presStyleIdx="1" presStyleCnt="3"/>
      <dgm:spPr/>
    </dgm:pt>
    <dgm:pt modelId="{FA46A9A3-FEFF-4A75-B404-10258DFD3A4B}" type="pres">
      <dgm:prSet presAssocID="{35493CA9-EBB5-44D2-8994-1ED7DBCD23F1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4737F5F-23FC-4FE8-A809-FB91D2F46BB1}" type="pres">
      <dgm:prSet presAssocID="{35493CA9-EBB5-44D2-8994-1ED7DBCD23F1}" presName="hierChild3" presStyleCnt="0"/>
      <dgm:spPr/>
    </dgm:pt>
    <dgm:pt modelId="{11DA6C92-8AE9-41F3-937A-F2279894204B}" type="pres">
      <dgm:prSet presAssocID="{614465F7-0D92-4BBB-94BE-FAAC4620AD89}" presName="Name17" presStyleLbl="parChTrans1D3" presStyleIdx="2" presStyleCnt="4"/>
      <dgm:spPr/>
      <dgm:t>
        <a:bodyPr/>
        <a:lstStyle/>
        <a:p>
          <a:endParaRPr lang="zh-TW" altLang="en-US"/>
        </a:p>
      </dgm:t>
    </dgm:pt>
    <dgm:pt modelId="{07254BE9-8DF5-4797-B7A4-8DA1E18AE923}" type="pres">
      <dgm:prSet presAssocID="{350C22B8-D246-4976-AE17-2CD0CD8901BE}" presName="hierRoot3" presStyleCnt="0"/>
      <dgm:spPr/>
    </dgm:pt>
    <dgm:pt modelId="{75A25953-A886-420C-A13D-7E461098FB3E}" type="pres">
      <dgm:prSet presAssocID="{350C22B8-D246-4976-AE17-2CD0CD8901BE}" presName="composite3" presStyleCnt="0"/>
      <dgm:spPr/>
    </dgm:pt>
    <dgm:pt modelId="{2419927E-97C6-432F-BF2D-F4F3C5365C5D}" type="pres">
      <dgm:prSet presAssocID="{350C22B8-D246-4976-AE17-2CD0CD8901BE}" presName="background3" presStyleLbl="node3" presStyleIdx="2" presStyleCnt="4"/>
      <dgm:spPr/>
    </dgm:pt>
    <dgm:pt modelId="{879283E4-BE4B-4594-BB46-BF522C5BA922}" type="pres">
      <dgm:prSet presAssocID="{350C22B8-D246-4976-AE17-2CD0CD8901BE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657B145-1D04-4BA0-B7F7-9E206AE43F5E}" type="pres">
      <dgm:prSet presAssocID="{350C22B8-D246-4976-AE17-2CD0CD8901BE}" presName="hierChild4" presStyleCnt="0"/>
      <dgm:spPr/>
    </dgm:pt>
    <dgm:pt modelId="{353D38D1-D493-4058-B9A5-610939550E6A}" type="pres">
      <dgm:prSet presAssocID="{E6B1AC07-4461-49F5-95EC-EFFAA70E1609}" presName="Name10" presStyleLbl="parChTrans1D2" presStyleIdx="2" presStyleCnt="3"/>
      <dgm:spPr/>
      <dgm:t>
        <a:bodyPr/>
        <a:lstStyle/>
        <a:p>
          <a:endParaRPr lang="zh-TW" altLang="en-US"/>
        </a:p>
      </dgm:t>
    </dgm:pt>
    <dgm:pt modelId="{A9FD60B4-E705-49AA-9DFC-A48F603BA585}" type="pres">
      <dgm:prSet presAssocID="{5D300EAF-F50F-424B-8444-5D936063596C}" presName="hierRoot2" presStyleCnt="0"/>
      <dgm:spPr/>
    </dgm:pt>
    <dgm:pt modelId="{CE30F158-FEA5-4658-8ADE-3B7FAA9B7B4B}" type="pres">
      <dgm:prSet presAssocID="{5D300EAF-F50F-424B-8444-5D936063596C}" presName="composite2" presStyleCnt="0"/>
      <dgm:spPr/>
    </dgm:pt>
    <dgm:pt modelId="{B04A7D05-A0D4-4465-8BBD-C18AACF8426C}" type="pres">
      <dgm:prSet presAssocID="{5D300EAF-F50F-424B-8444-5D936063596C}" presName="background2" presStyleLbl="node2" presStyleIdx="2" presStyleCnt="3"/>
      <dgm:spPr/>
    </dgm:pt>
    <dgm:pt modelId="{1F95AABA-D170-4D1E-AD9D-B37AFEA6AC42}" type="pres">
      <dgm:prSet presAssocID="{5D300EAF-F50F-424B-8444-5D936063596C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630F1B3-9A0B-43D7-81A7-58EE4EC699E8}" type="pres">
      <dgm:prSet presAssocID="{5D300EAF-F50F-424B-8444-5D936063596C}" presName="hierChild3" presStyleCnt="0"/>
      <dgm:spPr/>
    </dgm:pt>
    <dgm:pt modelId="{F4D2A9E6-2EF4-4D30-8CCF-DFB1D721B16F}" type="pres">
      <dgm:prSet presAssocID="{90CEB3FB-1636-4A44-806B-FEE9E0FCD935}" presName="Name17" presStyleLbl="parChTrans1D3" presStyleIdx="3" presStyleCnt="4"/>
      <dgm:spPr/>
      <dgm:t>
        <a:bodyPr/>
        <a:lstStyle/>
        <a:p>
          <a:endParaRPr lang="zh-TW" altLang="en-US"/>
        </a:p>
      </dgm:t>
    </dgm:pt>
    <dgm:pt modelId="{67B10659-0B21-43A7-8886-6395E16A948E}" type="pres">
      <dgm:prSet presAssocID="{C5A0B6BB-9E75-4DAA-AE46-0C20078448BD}" presName="hierRoot3" presStyleCnt="0"/>
      <dgm:spPr/>
    </dgm:pt>
    <dgm:pt modelId="{3182BF45-C4BA-4A85-8E6C-EE5DE7BE597C}" type="pres">
      <dgm:prSet presAssocID="{C5A0B6BB-9E75-4DAA-AE46-0C20078448BD}" presName="composite3" presStyleCnt="0"/>
      <dgm:spPr/>
    </dgm:pt>
    <dgm:pt modelId="{45E402E3-B1D8-482C-A195-4BC812D73A7B}" type="pres">
      <dgm:prSet presAssocID="{C5A0B6BB-9E75-4DAA-AE46-0C20078448BD}" presName="background3" presStyleLbl="node3" presStyleIdx="3" presStyleCnt="4"/>
      <dgm:spPr/>
    </dgm:pt>
    <dgm:pt modelId="{E35E49D7-A7EE-4059-BC12-68BEA83EA2A8}" type="pres">
      <dgm:prSet presAssocID="{C5A0B6BB-9E75-4DAA-AE46-0C20078448BD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D2AB8DF-ED6D-4497-8275-2BCAF0E9B056}" type="pres">
      <dgm:prSet presAssocID="{C5A0B6BB-9E75-4DAA-AE46-0C20078448BD}" presName="hierChild4" presStyleCnt="0"/>
      <dgm:spPr/>
    </dgm:pt>
  </dgm:ptLst>
  <dgm:cxnLst>
    <dgm:cxn modelId="{A49142EF-14E7-4189-BE85-EFDA33F6AF62}" type="presOf" srcId="{350C22B8-D246-4976-AE17-2CD0CD8901BE}" destId="{879283E4-BE4B-4594-BB46-BF522C5BA922}" srcOrd="0" destOrd="0" presId="urn:microsoft.com/office/officeart/2005/8/layout/hierarchy1"/>
    <dgm:cxn modelId="{475978A8-B7C3-4F55-BBBB-DBD33431AA30}" type="presOf" srcId="{079FCA35-5AA8-4BAB-BB83-9B977B97B5DA}" destId="{93C103B8-C35C-4004-B002-AB19ED61D2C6}" srcOrd="0" destOrd="0" presId="urn:microsoft.com/office/officeart/2005/8/layout/hierarchy1"/>
    <dgm:cxn modelId="{4195CB25-0116-45DE-8ED2-20C248D6B651}" type="presOf" srcId="{CC080682-A66F-43BD-8116-CEC9135D9498}" destId="{D7EA4210-200A-474E-A903-CE494FD34B64}" srcOrd="0" destOrd="0" presId="urn:microsoft.com/office/officeart/2005/8/layout/hierarchy1"/>
    <dgm:cxn modelId="{80822711-95DE-4448-81B4-C24D886F4C8B}" type="presOf" srcId="{E6B1AC07-4461-49F5-95EC-EFFAA70E1609}" destId="{353D38D1-D493-4058-B9A5-610939550E6A}" srcOrd="0" destOrd="0" presId="urn:microsoft.com/office/officeart/2005/8/layout/hierarchy1"/>
    <dgm:cxn modelId="{40CFD698-9C9D-4169-951D-1270F61AFC7E}" srcId="{5D300EAF-F50F-424B-8444-5D936063596C}" destId="{C5A0B6BB-9E75-4DAA-AE46-0C20078448BD}" srcOrd="0" destOrd="0" parTransId="{90CEB3FB-1636-4A44-806B-FEE9E0FCD935}" sibTransId="{BB5F936B-4286-4A35-A70A-9AA200F43817}"/>
    <dgm:cxn modelId="{8F1172A4-BCA8-4218-AC4D-719D104D89E1}" srcId="{35493CA9-EBB5-44D2-8994-1ED7DBCD23F1}" destId="{350C22B8-D246-4976-AE17-2CD0CD8901BE}" srcOrd="0" destOrd="0" parTransId="{614465F7-0D92-4BBB-94BE-FAAC4620AD89}" sibTransId="{BBF46C9B-FD40-4FBA-AF04-3ABFB47BAC14}"/>
    <dgm:cxn modelId="{AF22F7CC-091E-41AA-AB5C-AF5619E75979}" type="presOf" srcId="{E46ECA62-031B-4AE2-A074-78A81B992538}" destId="{B5EEA4DE-C52D-4CFC-BBAB-C33752A5998E}" srcOrd="0" destOrd="0" presId="urn:microsoft.com/office/officeart/2005/8/layout/hierarchy1"/>
    <dgm:cxn modelId="{B860C2C9-D5FE-4B3F-9D56-B938F8E8BEA0}" type="presOf" srcId="{CCC621F5-12A8-4A12-958B-8181F6C8BEB1}" destId="{A048A4E8-D8CC-4890-B4DB-180E5023FF51}" srcOrd="0" destOrd="0" presId="urn:microsoft.com/office/officeart/2005/8/layout/hierarchy1"/>
    <dgm:cxn modelId="{F9267E73-319B-47C5-B6F2-1F78B9E25474}" type="presOf" srcId="{9B1C003B-2EF9-4905-B461-4254B0A7DD14}" destId="{4FD77D35-DBAE-4F53-A93A-86837E60146B}" srcOrd="0" destOrd="0" presId="urn:microsoft.com/office/officeart/2005/8/layout/hierarchy1"/>
    <dgm:cxn modelId="{90E27B74-D6EA-4061-A118-E9DD3AF38FBA}" type="presOf" srcId="{35493CA9-EBB5-44D2-8994-1ED7DBCD23F1}" destId="{FA46A9A3-FEFF-4A75-B404-10258DFD3A4B}" srcOrd="0" destOrd="0" presId="urn:microsoft.com/office/officeart/2005/8/layout/hierarchy1"/>
    <dgm:cxn modelId="{2463BF39-A3E0-47D9-AA70-68E951655D5C}" type="presOf" srcId="{F8B1E3EB-7805-49B0-93E0-8EBE575E50C4}" destId="{CD7D56FA-2D4C-4C47-8B7C-2B994B683697}" srcOrd="0" destOrd="0" presId="urn:microsoft.com/office/officeart/2005/8/layout/hierarchy1"/>
    <dgm:cxn modelId="{C75CC470-9370-43D0-8255-A8A8A7D1F489}" type="presOf" srcId="{6835E56D-EDF7-4FE5-AE09-FA2406588053}" destId="{1FF09F81-75B6-4163-9ADC-3DB98634B2D5}" srcOrd="0" destOrd="0" presId="urn:microsoft.com/office/officeart/2005/8/layout/hierarchy1"/>
    <dgm:cxn modelId="{D912101D-50C1-41E5-8F96-13835B486F0B}" type="presOf" srcId="{CBCBB952-9A28-43A7-9A24-7B8F58E3FDAD}" destId="{88F1AABC-0740-4B02-9531-5EA9BBF4633D}" srcOrd="0" destOrd="0" presId="urn:microsoft.com/office/officeart/2005/8/layout/hierarchy1"/>
    <dgm:cxn modelId="{0B6143AB-074D-4172-95D1-784A52A8A45C}" type="presOf" srcId="{6539D2D9-66F5-49F6-8403-D5895F64D567}" destId="{4021222C-F60A-45F7-A284-5A1A7FD74084}" srcOrd="0" destOrd="0" presId="urn:microsoft.com/office/officeart/2005/8/layout/hierarchy1"/>
    <dgm:cxn modelId="{F4BEE786-DBAC-428F-98AF-A1E7F314D0C8}" type="presOf" srcId="{614465F7-0D92-4BBB-94BE-FAAC4620AD89}" destId="{11DA6C92-8AE9-41F3-937A-F2279894204B}" srcOrd="0" destOrd="0" presId="urn:microsoft.com/office/officeart/2005/8/layout/hierarchy1"/>
    <dgm:cxn modelId="{DE1A1033-0E0F-4D84-9F21-B6D6BD185994}" srcId="{CCC621F5-12A8-4A12-958B-8181F6C8BEB1}" destId="{E46ECA62-031B-4AE2-A074-78A81B992538}" srcOrd="0" destOrd="0" parTransId="{6539D2D9-66F5-49F6-8403-D5895F64D567}" sibTransId="{AA7F2A7E-0662-43ED-B5C7-41F6069F9999}"/>
    <dgm:cxn modelId="{643E6EF4-0DE6-4809-9BDC-998580EDD413}" type="presOf" srcId="{C5A0B6BB-9E75-4DAA-AE46-0C20078448BD}" destId="{E35E49D7-A7EE-4059-BC12-68BEA83EA2A8}" srcOrd="0" destOrd="0" presId="urn:microsoft.com/office/officeart/2005/8/layout/hierarchy1"/>
    <dgm:cxn modelId="{1B69D356-B0EA-4156-A23C-CA9A8A8649F2}" type="presOf" srcId="{5D300EAF-F50F-424B-8444-5D936063596C}" destId="{1F95AABA-D170-4D1E-AD9D-B37AFEA6AC42}" srcOrd="0" destOrd="0" presId="urn:microsoft.com/office/officeart/2005/8/layout/hierarchy1"/>
    <dgm:cxn modelId="{FAF40531-30EE-49E4-B5D4-49DF172D5D2E}" srcId="{E46ECA62-031B-4AE2-A074-78A81B992538}" destId="{CC080682-A66F-43BD-8116-CEC9135D9498}" srcOrd="0" destOrd="0" parTransId="{9B1C003B-2EF9-4905-B461-4254B0A7DD14}" sibTransId="{5E04FBCB-A18F-4CDB-BCE4-0507FA32D9FD}"/>
    <dgm:cxn modelId="{7E56AC4E-EFC9-4DAC-A535-104D3170E266}" type="presOf" srcId="{90CEB3FB-1636-4A44-806B-FEE9E0FCD935}" destId="{F4D2A9E6-2EF4-4D30-8CCF-DFB1D721B16F}" srcOrd="0" destOrd="0" presId="urn:microsoft.com/office/officeart/2005/8/layout/hierarchy1"/>
    <dgm:cxn modelId="{2A0D472C-DAAE-4200-8F8B-8D6530519748}" srcId="{CCC621F5-12A8-4A12-958B-8181F6C8BEB1}" destId="{35493CA9-EBB5-44D2-8994-1ED7DBCD23F1}" srcOrd="1" destOrd="0" parTransId="{CBCBB952-9A28-43A7-9A24-7B8F58E3FDAD}" sibTransId="{6C743B47-EE12-4E06-866D-AA188339F7A9}"/>
    <dgm:cxn modelId="{2FEA07E1-BCA2-4187-B0ED-C4A9D6A33AF7}" srcId="{079FCA35-5AA8-4BAB-BB83-9B977B97B5DA}" destId="{CCC621F5-12A8-4A12-958B-8181F6C8BEB1}" srcOrd="0" destOrd="0" parTransId="{F572BC20-0A5F-4ECA-97FE-6FBCB6DF8AA7}" sibTransId="{C1922076-092D-43FB-BC5B-E05BB18D7E15}"/>
    <dgm:cxn modelId="{730A0DB7-9C49-47A0-A518-7124DAFE0B95}" srcId="{CCC621F5-12A8-4A12-958B-8181F6C8BEB1}" destId="{5D300EAF-F50F-424B-8444-5D936063596C}" srcOrd="2" destOrd="0" parTransId="{E6B1AC07-4461-49F5-95EC-EFFAA70E1609}" sibTransId="{3EC01898-82CA-4628-B3A0-912322F1CCC2}"/>
    <dgm:cxn modelId="{3E5D7956-B110-4EA4-92C3-1A15627EAAAD}" srcId="{E46ECA62-031B-4AE2-A074-78A81B992538}" destId="{F8B1E3EB-7805-49B0-93E0-8EBE575E50C4}" srcOrd="1" destOrd="0" parTransId="{6835E56D-EDF7-4FE5-AE09-FA2406588053}" sibTransId="{4C06A197-B998-4A26-9398-281041451839}"/>
    <dgm:cxn modelId="{6B4474C2-C9CA-4B89-B617-B5CD9F81B329}" type="presParOf" srcId="{93C103B8-C35C-4004-B002-AB19ED61D2C6}" destId="{7C1D8445-24D9-4689-B754-FA76149761CF}" srcOrd="0" destOrd="0" presId="urn:microsoft.com/office/officeart/2005/8/layout/hierarchy1"/>
    <dgm:cxn modelId="{72F8413F-B658-46F1-83C4-792998FE56DA}" type="presParOf" srcId="{7C1D8445-24D9-4689-B754-FA76149761CF}" destId="{59DDBE74-CCA1-4524-88BB-41D709188197}" srcOrd="0" destOrd="0" presId="urn:microsoft.com/office/officeart/2005/8/layout/hierarchy1"/>
    <dgm:cxn modelId="{DA7EA9BB-728A-4831-A575-42AAC40BA952}" type="presParOf" srcId="{59DDBE74-CCA1-4524-88BB-41D709188197}" destId="{FF86EB64-6646-4FA2-9B1D-88965667FC99}" srcOrd="0" destOrd="0" presId="urn:microsoft.com/office/officeart/2005/8/layout/hierarchy1"/>
    <dgm:cxn modelId="{A72FD07B-57AC-40E6-972A-051E4574FD2B}" type="presParOf" srcId="{59DDBE74-CCA1-4524-88BB-41D709188197}" destId="{A048A4E8-D8CC-4890-B4DB-180E5023FF51}" srcOrd="1" destOrd="0" presId="urn:microsoft.com/office/officeart/2005/8/layout/hierarchy1"/>
    <dgm:cxn modelId="{EEA23CB6-4F0F-4D18-8CD7-D117A8CDAE7F}" type="presParOf" srcId="{7C1D8445-24D9-4689-B754-FA76149761CF}" destId="{A255A030-548D-4F79-BA72-4291148D9501}" srcOrd="1" destOrd="0" presId="urn:microsoft.com/office/officeart/2005/8/layout/hierarchy1"/>
    <dgm:cxn modelId="{4741F30B-0D6B-4342-B210-407AB7370C04}" type="presParOf" srcId="{A255A030-548D-4F79-BA72-4291148D9501}" destId="{4021222C-F60A-45F7-A284-5A1A7FD74084}" srcOrd="0" destOrd="0" presId="urn:microsoft.com/office/officeart/2005/8/layout/hierarchy1"/>
    <dgm:cxn modelId="{3EC1E4E5-8D80-477D-B9D1-E4857C3FD856}" type="presParOf" srcId="{A255A030-548D-4F79-BA72-4291148D9501}" destId="{6CA062F6-232A-42E3-B7DD-C5BBB61F6501}" srcOrd="1" destOrd="0" presId="urn:microsoft.com/office/officeart/2005/8/layout/hierarchy1"/>
    <dgm:cxn modelId="{5A5BA7F4-E97A-4AAA-B3A5-6459285C8B48}" type="presParOf" srcId="{6CA062F6-232A-42E3-B7DD-C5BBB61F6501}" destId="{B28EB031-CA27-4370-826A-49C31F45574A}" srcOrd="0" destOrd="0" presId="urn:microsoft.com/office/officeart/2005/8/layout/hierarchy1"/>
    <dgm:cxn modelId="{D51C7CC2-2A1D-43F4-90F9-B32B9A5551EA}" type="presParOf" srcId="{B28EB031-CA27-4370-826A-49C31F45574A}" destId="{408446CF-DD16-4159-B0BD-5E9C5D254180}" srcOrd="0" destOrd="0" presId="urn:microsoft.com/office/officeart/2005/8/layout/hierarchy1"/>
    <dgm:cxn modelId="{DC3B1CEE-3102-4348-B6E9-F8B725E33224}" type="presParOf" srcId="{B28EB031-CA27-4370-826A-49C31F45574A}" destId="{B5EEA4DE-C52D-4CFC-BBAB-C33752A5998E}" srcOrd="1" destOrd="0" presId="urn:microsoft.com/office/officeart/2005/8/layout/hierarchy1"/>
    <dgm:cxn modelId="{7435597C-2407-4B11-8AEF-BB4CFD30BA58}" type="presParOf" srcId="{6CA062F6-232A-42E3-B7DD-C5BBB61F6501}" destId="{28083EE0-A0A9-4FEE-B0EC-F3BC762CAA58}" srcOrd="1" destOrd="0" presId="urn:microsoft.com/office/officeart/2005/8/layout/hierarchy1"/>
    <dgm:cxn modelId="{BB850846-6E56-473F-9A3E-00F7884465CD}" type="presParOf" srcId="{28083EE0-A0A9-4FEE-B0EC-F3BC762CAA58}" destId="{4FD77D35-DBAE-4F53-A93A-86837E60146B}" srcOrd="0" destOrd="0" presId="urn:microsoft.com/office/officeart/2005/8/layout/hierarchy1"/>
    <dgm:cxn modelId="{1EAC653E-D358-4863-A390-E88AF214ED8C}" type="presParOf" srcId="{28083EE0-A0A9-4FEE-B0EC-F3BC762CAA58}" destId="{3130ED57-02BC-4464-B67A-0CB775C54C2D}" srcOrd="1" destOrd="0" presId="urn:microsoft.com/office/officeart/2005/8/layout/hierarchy1"/>
    <dgm:cxn modelId="{1A20ECDA-CD57-471F-A72F-DB5B3FBE2993}" type="presParOf" srcId="{3130ED57-02BC-4464-B67A-0CB775C54C2D}" destId="{3C1E9F75-BAE6-44A8-9F4D-910EB0F678CB}" srcOrd="0" destOrd="0" presId="urn:microsoft.com/office/officeart/2005/8/layout/hierarchy1"/>
    <dgm:cxn modelId="{75B20B31-3F45-450C-A264-1FA1A010A4B9}" type="presParOf" srcId="{3C1E9F75-BAE6-44A8-9F4D-910EB0F678CB}" destId="{9B0F5AED-A964-41F2-90CC-883C2A465C0D}" srcOrd="0" destOrd="0" presId="urn:microsoft.com/office/officeart/2005/8/layout/hierarchy1"/>
    <dgm:cxn modelId="{99205D50-F51C-4541-A59B-0A2926EB75F8}" type="presParOf" srcId="{3C1E9F75-BAE6-44A8-9F4D-910EB0F678CB}" destId="{D7EA4210-200A-474E-A903-CE494FD34B64}" srcOrd="1" destOrd="0" presId="urn:microsoft.com/office/officeart/2005/8/layout/hierarchy1"/>
    <dgm:cxn modelId="{6B0AB2A4-C0FA-4DEB-9E5A-AA4660FFE88F}" type="presParOf" srcId="{3130ED57-02BC-4464-B67A-0CB775C54C2D}" destId="{189C2C02-1392-40C9-99D0-B274937E2182}" srcOrd="1" destOrd="0" presId="urn:microsoft.com/office/officeart/2005/8/layout/hierarchy1"/>
    <dgm:cxn modelId="{BB1CFD04-A544-4277-BF76-74D4349F188E}" type="presParOf" srcId="{28083EE0-A0A9-4FEE-B0EC-F3BC762CAA58}" destId="{1FF09F81-75B6-4163-9ADC-3DB98634B2D5}" srcOrd="2" destOrd="0" presId="urn:microsoft.com/office/officeart/2005/8/layout/hierarchy1"/>
    <dgm:cxn modelId="{129EFE39-48B6-42CD-BF19-1A0FFFB131A5}" type="presParOf" srcId="{28083EE0-A0A9-4FEE-B0EC-F3BC762CAA58}" destId="{911F5D7C-B3AB-4888-8113-921B7E8A87C6}" srcOrd="3" destOrd="0" presId="urn:microsoft.com/office/officeart/2005/8/layout/hierarchy1"/>
    <dgm:cxn modelId="{E50A83E4-96A3-4CB1-AFF2-491051085688}" type="presParOf" srcId="{911F5D7C-B3AB-4888-8113-921B7E8A87C6}" destId="{7E5A877C-0D40-4599-A107-DB190CA9C4FB}" srcOrd="0" destOrd="0" presId="urn:microsoft.com/office/officeart/2005/8/layout/hierarchy1"/>
    <dgm:cxn modelId="{E2DB0051-81DD-4F44-B886-50B643910965}" type="presParOf" srcId="{7E5A877C-0D40-4599-A107-DB190CA9C4FB}" destId="{3B2D771E-DF86-4E42-BED9-662212EF88F3}" srcOrd="0" destOrd="0" presId="urn:microsoft.com/office/officeart/2005/8/layout/hierarchy1"/>
    <dgm:cxn modelId="{70300FB5-B1AC-4458-9B42-24DD06D0F57E}" type="presParOf" srcId="{7E5A877C-0D40-4599-A107-DB190CA9C4FB}" destId="{CD7D56FA-2D4C-4C47-8B7C-2B994B683697}" srcOrd="1" destOrd="0" presId="urn:microsoft.com/office/officeart/2005/8/layout/hierarchy1"/>
    <dgm:cxn modelId="{869FCCE6-06C7-4378-9D9D-D1251BD9E26D}" type="presParOf" srcId="{911F5D7C-B3AB-4888-8113-921B7E8A87C6}" destId="{36342B83-D116-4EF8-B90C-A339CC258082}" srcOrd="1" destOrd="0" presId="urn:microsoft.com/office/officeart/2005/8/layout/hierarchy1"/>
    <dgm:cxn modelId="{BD4ED149-E0DA-44D8-A65F-E041A5D77D5A}" type="presParOf" srcId="{A255A030-548D-4F79-BA72-4291148D9501}" destId="{88F1AABC-0740-4B02-9531-5EA9BBF4633D}" srcOrd="2" destOrd="0" presId="urn:microsoft.com/office/officeart/2005/8/layout/hierarchy1"/>
    <dgm:cxn modelId="{88C6996A-EC7F-41DC-B61C-A0C854B7A649}" type="presParOf" srcId="{A255A030-548D-4F79-BA72-4291148D9501}" destId="{BCB90E42-5D6F-422F-8738-17DA269AA76F}" srcOrd="3" destOrd="0" presId="urn:microsoft.com/office/officeart/2005/8/layout/hierarchy1"/>
    <dgm:cxn modelId="{04F5D0FB-6AF8-4E06-AB27-8603D4F09AC7}" type="presParOf" srcId="{BCB90E42-5D6F-422F-8738-17DA269AA76F}" destId="{582B3314-53FE-4DCF-824A-E2550AFA2E5A}" srcOrd="0" destOrd="0" presId="urn:microsoft.com/office/officeart/2005/8/layout/hierarchy1"/>
    <dgm:cxn modelId="{F5F97465-5E88-4D02-A966-335EBBE68729}" type="presParOf" srcId="{582B3314-53FE-4DCF-824A-E2550AFA2E5A}" destId="{F9CB1A54-69F8-4C13-9A77-2C35F807D31E}" srcOrd="0" destOrd="0" presId="urn:microsoft.com/office/officeart/2005/8/layout/hierarchy1"/>
    <dgm:cxn modelId="{B8586833-2C9F-49EB-99AF-D0093E11CB95}" type="presParOf" srcId="{582B3314-53FE-4DCF-824A-E2550AFA2E5A}" destId="{FA46A9A3-FEFF-4A75-B404-10258DFD3A4B}" srcOrd="1" destOrd="0" presId="urn:microsoft.com/office/officeart/2005/8/layout/hierarchy1"/>
    <dgm:cxn modelId="{C85856A3-95EB-4E08-975B-060DF0E15D04}" type="presParOf" srcId="{BCB90E42-5D6F-422F-8738-17DA269AA76F}" destId="{A4737F5F-23FC-4FE8-A809-FB91D2F46BB1}" srcOrd="1" destOrd="0" presId="urn:microsoft.com/office/officeart/2005/8/layout/hierarchy1"/>
    <dgm:cxn modelId="{423DA399-48B6-4554-977D-D2571A930021}" type="presParOf" srcId="{A4737F5F-23FC-4FE8-A809-FB91D2F46BB1}" destId="{11DA6C92-8AE9-41F3-937A-F2279894204B}" srcOrd="0" destOrd="0" presId="urn:microsoft.com/office/officeart/2005/8/layout/hierarchy1"/>
    <dgm:cxn modelId="{D932F7F4-DFAB-4C8A-9E3F-C12A74E4FEAB}" type="presParOf" srcId="{A4737F5F-23FC-4FE8-A809-FB91D2F46BB1}" destId="{07254BE9-8DF5-4797-B7A4-8DA1E18AE923}" srcOrd="1" destOrd="0" presId="urn:microsoft.com/office/officeart/2005/8/layout/hierarchy1"/>
    <dgm:cxn modelId="{002F6231-5F46-488E-A057-127A5C0925AB}" type="presParOf" srcId="{07254BE9-8DF5-4797-B7A4-8DA1E18AE923}" destId="{75A25953-A886-420C-A13D-7E461098FB3E}" srcOrd="0" destOrd="0" presId="urn:microsoft.com/office/officeart/2005/8/layout/hierarchy1"/>
    <dgm:cxn modelId="{50C668C1-5899-4FDF-B524-0480E59CDDE5}" type="presParOf" srcId="{75A25953-A886-420C-A13D-7E461098FB3E}" destId="{2419927E-97C6-432F-BF2D-F4F3C5365C5D}" srcOrd="0" destOrd="0" presId="urn:microsoft.com/office/officeart/2005/8/layout/hierarchy1"/>
    <dgm:cxn modelId="{270BA7F2-4321-47E6-B3A4-A4FADB2682E5}" type="presParOf" srcId="{75A25953-A886-420C-A13D-7E461098FB3E}" destId="{879283E4-BE4B-4594-BB46-BF522C5BA922}" srcOrd="1" destOrd="0" presId="urn:microsoft.com/office/officeart/2005/8/layout/hierarchy1"/>
    <dgm:cxn modelId="{956B6729-58EB-4B9D-90C1-A2D5125DA50E}" type="presParOf" srcId="{07254BE9-8DF5-4797-B7A4-8DA1E18AE923}" destId="{3657B145-1D04-4BA0-B7F7-9E206AE43F5E}" srcOrd="1" destOrd="0" presId="urn:microsoft.com/office/officeart/2005/8/layout/hierarchy1"/>
    <dgm:cxn modelId="{45BB44A6-7D58-4906-8C84-25A59DAB7B0B}" type="presParOf" srcId="{A255A030-548D-4F79-BA72-4291148D9501}" destId="{353D38D1-D493-4058-B9A5-610939550E6A}" srcOrd="4" destOrd="0" presId="urn:microsoft.com/office/officeart/2005/8/layout/hierarchy1"/>
    <dgm:cxn modelId="{C9CE5FE7-01AC-47CF-BB1F-B69FE2F6EBC0}" type="presParOf" srcId="{A255A030-548D-4F79-BA72-4291148D9501}" destId="{A9FD60B4-E705-49AA-9DFC-A48F603BA585}" srcOrd="5" destOrd="0" presId="urn:microsoft.com/office/officeart/2005/8/layout/hierarchy1"/>
    <dgm:cxn modelId="{DEC89C74-EBB9-4D4D-B1A6-CB5919E07162}" type="presParOf" srcId="{A9FD60B4-E705-49AA-9DFC-A48F603BA585}" destId="{CE30F158-FEA5-4658-8ADE-3B7FAA9B7B4B}" srcOrd="0" destOrd="0" presId="urn:microsoft.com/office/officeart/2005/8/layout/hierarchy1"/>
    <dgm:cxn modelId="{A94F4739-0FFF-4121-83E7-C568FF75BDDC}" type="presParOf" srcId="{CE30F158-FEA5-4658-8ADE-3B7FAA9B7B4B}" destId="{B04A7D05-A0D4-4465-8BBD-C18AACF8426C}" srcOrd="0" destOrd="0" presId="urn:microsoft.com/office/officeart/2005/8/layout/hierarchy1"/>
    <dgm:cxn modelId="{AE7D1EE2-CFC1-4515-8331-E8ACA59ADDC6}" type="presParOf" srcId="{CE30F158-FEA5-4658-8ADE-3B7FAA9B7B4B}" destId="{1F95AABA-D170-4D1E-AD9D-B37AFEA6AC42}" srcOrd="1" destOrd="0" presId="urn:microsoft.com/office/officeart/2005/8/layout/hierarchy1"/>
    <dgm:cxn modelId="{7DFEF8D8-681C-4A61-843E-F907F639652F}" type="presParOf" srcId="{A9FD60B4-E705-49AA-9DFC-A48F603BA585}" destId="{6630F1B3-9A0B-43D7-81A7-58EE4EC699E8}" srcOrd="1" destOrd="0" presId="urn:microsoft.com/office/officeart/2005/8/layout/hierarchy1"/>
    <dgm:cxn modelId="{1D24BE70-4B99-4636-8B7E-864A97579050}" type="presParOf" srcId="{6630F1B3-9A0B-43D7-81A7-58EE4EC699E8}" destId="{F4D2A9E6-2EF4-4D30-8CCF-DFB1D721B16F}" srcOrd="0" destOrd="0" presId="urn:microsoft.com/office/officeart/2005/8/layout/hierarchy1"/>
    <dgm:cxn modelId="{8226102D-7E50-4E44-B559-C9C752E1788C}" type="presParOf" srcId="{6630F1B3-9A0B-43D7-81A7-58EE4EC699E8}" destId="{67B10659-0B21-43A7-8886-6395E16A948E}" srcOrd="1" destOrd="0" presId="urn:microsoft.com/office/officeart/2005/8/layout/hierarchy1"/>
    <dgm:cxn modelId="{7CCE5AEF-0B9A-4026-811A-36AD26AB94A8}" type="presParOf" srcId="{67B10659-0B21-43A7-8886-6395E16A948E}" destId="{3182BF45-C4BA-4A85-8E6C-EE5DE7BE597C}" srcOrd="0" destOrd="0" presId="urn:microsoft.com/office/officeart/2005/8/layout/hierarchy1"/>
    <dgm:cxn modelId="{30CAE337-25BE-43D0-8982-7F9EF48D7B69}" type="presParOf" srcId="{3182BF45-C4BA-4A85-8E6C-EE5DE7BE597C}" destId="{45E402E3-B1D8-482C-A195-4BC812D73A7B}" srcOrd="0" destOrd="0" presId="urn:microsoft.com/office/officeart/2005/8/layout/hierarchy1"/>
    <dgm:cxn modelId="{AD4C995B-BA57-4F77-B37B-6DE0804379E5}" type="presParOf" srcId="{3182BF45-C4BA-4A85-8E6C-EE5DE7BE597C}" destId="{E35E49D7-A7EE-4059-BC12-68BEA83EA2A8}" srcOrd="1" destOrd="0" presId="urn:microsoft.com/office/officeart/2005/8/layout/hierarchy1"/>
    <dgm:cxn modelId="{E7C9E983-3998-4B7F-B81E-0417D38705EB}" type="presParOf" srcId="{67B10659-0B21-43A7-8886-6395E16A948E}" destId="{9D2AB8DF-ED6D-4497-8275-2BCAF0E9B0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A1E9D-FBA2-480D-8FD4-3CC8B6BC357D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779F8-2FC1-4090-B10B-540C5432D0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351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36004" y="3219497"/>
            <a:ext cx="7741920" cy="2387600"/>
          </a:xfrm>
        </p:spPr>
        <p:txBody>
          <a:bodyPr anchor="b"/>
          <a:lstStyle>
            <a:lvl1pPr algn="ctr">
              <a:defRPr sz="6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247910" y="3221197"/>
            <a:ext cx="2671156" cy="2387600"/>
          </a:xfrm>
        </p:spPr>
        <p:txBody>
          <a:bodyPr/>
          <a:lstStyle>
            <a:lvl1pPr marL="0" indent="0" algn="ctr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55AC-15CC-439B-A7DD-A1E6CD404603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A288-8C04-4EB1-A94E-3ED4C2890CD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直線接點 7"/>
          <p:cNvCxnSpPr/>
          <p:nvPr userDrawn="1"/>
        </p:nvCxnSpPr>
        <p:spPr>
          <a:xfrm flipH="1">
            <a:off x="8658202" y="3279212"/>
            <a:ext cx="9430" cy="2329585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851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55AC-15CC-439B-A7DD-A1E6CD404603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A288-8C04-4EB1-A94E-3ED4C2890C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3915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55AC-15CC-439B-A7DD-A1E6CD404603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A288-8C04-4EB1-A94E-3ED4C2890C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7901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6884" y="2"/>
            <a:ext cx="10515600" cy="1690687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6884" y="1825625"/>
            <a:ext cx="10656916" cy="4351338"/>
          </a:xfr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5400" b="1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lnSpc>
                <a:spcPct val="125000"/>
              </a:lnSpc>
              <a:spcBef>
                <a:spcPts val="0"/>
              </a:spcBef>
              <a:defRPr sz="3600" b="1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b="1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55AC-15CC-439B-A7DD-A1E6CD404603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A288-8C04-4EB1-A94E-3ED4C2890C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1"/>
            <a:ext cx="696884" cy="1690688"/>
          </a:xfrm>
          <a:prstGeom prst="rect">
            <a:avLst/>
          </a:prstGeom>
          <a:gradFill flip="none" rotWithShape="1">
            <a:gsLst>
              <a:gs pos="0">
                <a:srgbClr val="539CC9">
                  <a:shade val="30000"/>
                  <a:satMod val="115000"/>
                </a:srgbClr>
              </a:gs>
              <a:gs pos="50000">
                <a:srgbClr val="539CC9">
                  <a:shade val="67500"/>
                  <a:satMod val="115000"/>
                </a:srgbClr>
              </a:gs>
              <a:gs pos="100000">
                <a:srgbClr val="539CC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759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55AC-15CC-439B-A7DD-A1E6CD404603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A288-8C04-4EB1-A94E-3ED4C2890CD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5" y="38084"/>
            <a:ext cx="1025946" cy="102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9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55AC-15CC-439B-A7DD-A1E6CD404603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A288-8C04-4EB1-A94E-3ED4C2890C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400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55AC-15CC-439B-A7DD-A1E6CD404603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A288-8C04-4EB1-A94E-3ED4C2890C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0446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55AC-15CC-439B-A7DD-A1E6CD404603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A288-8C04-4EB1-A94E-3ED4C2890C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168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55AC-15CC-439B-A7DD-A1E6CD404603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A288-8C04-4EB1-A94E-3ED4C2890C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451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55AC-15CC-439B-A7DD-A1E6CD404603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A288-8C04-4EB1-A94E-3ED4C2890C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344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55AC-15CC-439B-A7DD-A1E6CD404603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A288-8C04-4EB1-A94E-3ED4C2890C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783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655AC-15CC-439B-A7DD-A1E6CD404603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7A288-8C04-4EB1-A94E-3ED4C2890C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75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4400" y="3230103"/>
            <a:ext cx="8163141" cy="2387600"/>
          </a:xfrm>
        </p:spPr>
        <p:txBody>
          <a:bodyPr anchor="ctr"/>
          <a:lstStyle/>
          <a:p>
            <a:pPr>
              <a:lnSpc>
                <a:spcPct val="114000"/>
              </a:lnSpc>
            </a:pP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國小段國語學力檢定</a:t>
            </a: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/>
            </a:r>
            <a:br>
              <a:rPr lang="en-US" altLang="zh-TW" b="1" dirty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在教學現場的應用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744990" y="3230103"/>
            <a:ext cx="3336172" cy="2387600"/>
          </a:xfrm>
        </p:spPr>
        <p:txBody>
          <a:bodyPr anchor="ctr"/>
          <a:lstStyle/>
          <a:p>
            <a:endParaRPr lang="en-US" altLang="zh-TW" sz="2000" dirty="0">
              <a:solidFill>
                <a:schemeClr val="tx2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sz="2000" dirty="0">
                <a:solidFill>
                  <a:schemeClr val="tx2">
                    <a:lumMod val="7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陳明蕾</a:t>
            </a:r>
            <a:endParaRPr lang="en-US" altLang="zh-TW" sz="2000" dirty="0">
              <a:solidFill>
                <a:schemeClr val="tx2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sz="2000" dirty="0">
                <a:solidFill>
                  <a:schemeClr val="tx2">
                    <a:lumMod val="75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台灣語言研究與教學研究所</a:t>
            </a:r>
            <a:endParaRPr lang="en-US" altLang="zh-TW" sz="2000" dirty="0">
              <a:solidFill>
                <a:schemeClr val="tx2">
                  <a:lumMod val="75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en-US" altLang="zh-TW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Adobe 繁黑體 Std B" panose="020B0700000000000000" pitchFamily="34" charset="-120"/>
                <a:cs typeface="Times New Roman" panose="02020603050405020304" pitchFamily="18" charset="0"/>
              </a:rPr>
              <a:t>chen.minglei@mx.nthu.edu.tw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893" y="207237"/>
            <a:ext cx="1671655" cy="167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0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9840609-09C9-4D59-BE77-B91657DDA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重要原則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3A33CFA4-5B23-43C4-995F-70538A131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5200" dirty="0"/>
              <a:t>有研究證據支持</a:t>
            </a:r>
            <a:r>
              <a:rPr lang="en-US" altLang="zh-TW" sz="5200" dirty="0"/>
              <a:t>(research and evidence based)</a:t>
            </a:r>
          </a:p>
          <a:p>
            <a:r>
              <a:rPr lang="zh-TW" altLang="en-US" sz="5200" dirty="0"/>
              <a:t>為理解與使用語言符號表徵而準備</a:t>
            </a:r>
            <a:endParaRPr lang="en-US" altLang="zh-TW" sz="52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37321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1AF4CBC-D780-46F4-8BD9-82F8F2661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重要平衡</a:t>
            </a:r>
            <a:r>
              <a:rPr lang="en-US" altLang="zh-TW" dirty="0"/>
              <a:t>:</a:t>
            </a:r>
            <a:r>
              <a:rPr lang="zh-TW" altLang="en-US" dirty="0"/>
              <a:t>以閱讀為核心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F31F399B-5536-4019-8C37-AA226FACB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作答時間與學習負荷</a:t>
            </a:r>
            <a:endParaRPr lang="en-US" altLang="zh-TW" dirty="0"/>
          </a:p>
          <a:p>
            <a:r>
              <a:rPr lang="zh-TW" altLang="en-US" dirty="0"/>
              <a:t>閱卷時間與教學應用</a:t>
            </a:r>
          </a:p>
        </p:txBody>
      </p:sp>
    </p:spTree>
    <p:extLst>
      <p:ext uri="{BB962C8B-B14F-4D97-AF65-F5344CB8AC3E}">
        <p14:creationId xmlns:p14="http://schemas.microsoft.com/office/powerpoint/2010/main" val="3924220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評量架構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400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簡明閱讀理論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4" name="群組 43"/>
          <p:cNvGrpSpPr>
            <a:grpSpLocks/>
          </p:cNvGrpSpPr>
          <p:nvPr/>
        </p:nvGrpSpPr>
        <p:grpSpPr bwMode="auto">
          <a:xfrm>
            <a:off x="952530" y="2441574"/>
            <a:ext cx="8388350" cy="3870325"/>
            <a:chOff x="354516" y="945799"/>
            <a:chExt cx="8388024" cy="3871226"/>
          </a:xfrm>
        </p:grpSpPr>
        <p:sp>
          <p:nvSpPr>
            <p:cNvPr id="5" name="手繪多邊形 4"/>
            <p:cNvSpPr/>
            <p:nvPr/>
          </p:nvSpPr>
          <p:spPr>
            <a:xfrm>
              <a:off x="6963128" y="3009908"/>
              <a:ext cx="893505" cy="33448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69901"/>
                  </a:lnTo>
                  <a:lnTo>
                    <a:pt x="1399857" y="169901"/>
                  </a:lnTo>
                  <a:lnTo>
                    <a:pt x="1399857" y="360871"/>
                  </a:lnTo>
                </a:path>
              </a:pathLst>
            </a:custGeom>
            <a:noFill/>
            <a:scene3d>
              <a:camera prst="orthographicFront"/>
              <a:lightRig rig="chilly" dir="t"/>
            </a:scene3d>
            <a:sp3d z="-40000" prstMaterial="matte"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手繪多邊形 5"/>
            <p:cNvSpPr/>
            <p:nvPr/>
          </p:nvSpPr>
          <p:spPr>
            <a:xfrm>
              <a:off x="5459355" y="3006004"/>
              <a:ext cx="1156973" cy="33448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491229" y="0"/>
                  </a:moveTo>
                  <a:lnTo>
                    <a:pt x="1491229" y="169901"/>
                  </a:lnTo>
                  <a:lnTo>
                    <a:pt x="0" y="169901"/>
                  </a:lnTo>
                  <a:lnTo>
                    <a:pt x="0" y="360871"/>
                  </a:lnTo>
                </a:path>
              </a:pathLst>
            </a:custGeom>
            <a:noFill/>
            <a:scene3d>
              <a:camera prst="orthographicFront"/>
              <a:lightRig rig="chilly" dir="t"/>
            </a:scene3d>
            <a:sp3d z="-40000" prstMaterial="matte"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手繪多邊形 6"/>
            <p:cNvSpPr/>
            <p:nvPr/>
          </p:nvSpPr>
          <p:spPr>
            <a:xfrm>
              <a:off x="4305937" y="1788695"/>
              <a:ext cx="2047199" cy="40049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41113"/>
                  </a:lnTo>
                  <a:lnTo>
                    <a:pt x="2638648" y="241113"/>
                  </a:lnTo>
                  <a:lnTo>
                    <a:pt x="2638648" y="432082"/>
                  </a:lnTo>
                </a:path>
              </a:pathLst>
            </a:custGeom>
            <a:noFill/>
            <a:sp3d z="-40000" prstMaterial="matte"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手繪多邊形 7"/>
            <p:cNvSpPr/>
            <p:nvPr/>
          </p:nvSpPr>
          <p:spPr>
            <a:xfrm>
              <a:off x="1741442" y="3032086"/>
              <a:ext cx="879743" cy="2901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22047"/>
                  </a:lnTo>
                  <a:lnTo>
                    <a:pt x="1133906" y="122047"/>
                  </a:lnTo>
                  <a:lnTo>
                    <a:pt x="1133906" y="313017"/>
                  </a:lnTo>
                </a:path>
              </a:pathLst>
            </a:custGeom>
            <a:noFill/>
            <a:scene3d>
              <a:camera prst="orthographicFront"/>
              <a:lightRig rig="chilly" dir="t"/>
            </a:scene3d>
            <a:sp3d z="-40000" prstMaterial="matte"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手繪多邊形 8"/>
            <p:cNvSpPr/>
            <p:nvPr/>
          </p:nvSpPr>
          <p:spPr>
            <a:xfrm>
              <a:off x="1694124" y="3032086"/>
              <a:ext cx="70944" cy="2901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13017"/>
                  </a:lnTo>
                </a:path>
              </a:pathLst>
            </a:custGeom>
            <a:noFill/>
            <a:scene3d>
              <a:camera prst="orthographicFront"/>
              <a:lightRig rig="chilly" dir="t"/>
            </a:scene3d>
            <a:sp3d z="-40000" prstMaterial="matte"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手繪多邊形 9"/>
            <p:cNvSpPr/>
            <p:nvPr/>
          </p:nvSpPr>
          <p:spPr>
            <a:xfrm>
              <a:off x="678570" y="3031930"/>
              <a:ext cx="824572" cy="2901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062795" y="0"/>
                  </a:moveTo>
                  <a:lnTo>
                    <a:pt x="1062795" y="122047"/>
                  </a:lnTo>
                  <a:lnTo>
                    <a:pt x="0" y="122047"/>
                  </a:lnTo>
                  <a:lnTo>
                    <a:pt x="0" y="313017"/>
                  </a:lnTo>
                </a:path>
              </a:pathLst>
            </a:custGeom>
            <a:noFill/>
            <a:scene3d>
              <a:camera prst="orthographicFront"/>
              <a:lightRig rig="chilly" dir="t"/>
            </a:scene3d>
            <a:sp3d z="-40000" prstMaterial="matte"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手繪多邊形 10"/>
            <p:cNvSpPr/>
            <p:nvPr/>
          </p:nvSpPr>
          <p:spPr>
            <a:xfrm>
              <a:off x="1731965" y="1783730"/>
              <a:ext cx="2141621" cy="40049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569281" y="0"/>
                  </a:moveTo>
                  <a:lnTo>
                    <a:pt x="2569281" y="241113"/>
                  </a:lnTo>
                  <a:lnTo>
                    <a:pt x="0" y="241113"/>
                  </a:lnTo>
                  <a:lnTo>
                    <a:pt x="0" y="432082"/>
                  </a:lnTo>
                </a:path>
              </a:pathLst>
            </a:custGeom>
            <a:noFill/>
            <a:sp3d z="-40000" prstMaterial="matte"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手繪多邊形 11"/>
            <p:cNvSpPr/>
            <p:nvPr/>
          </p:nvSpPr>
          <p:spPr>
            <a:xfrm>
              <a:off x="3142753" y="945799"/>
              <a:ext cx="2290845" cy="842896"/>
            </a:xfrm>
            <a:custGeom>
              <a:avLst/>
              <a:gdLst>
                <a:gd name="connsiteX0" fmla="*/ 0 w 2606993"/>
                <a:gd name="connsiteY0" fmla="*/ 0 h 909380"/>
                <a:gd name="connsiteX1" fmla="*/ 2606993 w 2606993"/>
                <a:gd name="connsiteY1" fmla="*/ 0 h 909380"/>
                <a:gd name="connsiteX2" fmla="*/ 2606993 w 2606993"/>
                <a:gd name="connsiteY2" fmla="*/ 909380 h 909380"/>
                <a:gd name="connsiteX3" fmla="*/ 0 w 2606993"/>
                <a:gd name="connsiteY3" fmla="*/ 909380 h 909380"/>
                <a:gd name="connsiteX4" fmla="*/ 0 w 2606993"/>
                <a:gd name="connsiteY4" fmla="*/ 0 h 909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6993" h="909380">
                  <a:moveTo>
                    <a:pt x="0" y="0"/>
                  </a:moveTo>
                  <a:lnTo>
                    <a:pt x="2606993" y="0"/>
                  </a:lnTo>
                  <a:lnTo>
                    <a:pt x="2606993" y="909380"/>
                  </a:lnTo>
                  <a:lnTo>
                    <a:pt x="0" y="909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閱讀</a:t>
              </a:r>
            </a:p>
          </p:txBody>
        </p:sp>
        <p:sp>
          <p:nvSpPr>
            <p:cNvPr id="13" name="手繪多邊形 12"/>
            <p:cNvSpPr/>
            <p:nvPr/>
          </p:nvSpPr>
          <p:spPr>
            <a:xfrm>
              <a:off x="869539" y="2210429"/>
              <a:ext cx="1702125" cy="842896"/>
            </a:xfrm>
            <a:custGeom>
              <a:avLst/>
              <a:gdLst>
                <a:gd name="connsiteX0" fmla="*/ 0 w 2193879"/>
                <a:gd name="connsiteY0" fmla="*/ 0 h 909380"/>
                <a:gd name="connsiteX1" fmla="*/ 2193879 w 2193879"/>
                <a:gd name="connsiteY1" fmla="*/ 0 h 909380"/>
                <a:gd name="connsiteX2" fmla="*/ 2193879 w 2193879"/>
                <a:gd name="connsiteY2" fmla="*/ 909380 h 909380"/>
                <a:gd name="connsiteX3" fmla="*/ 0 w 2193879"/>
                <a:gd name="connsiteY3" fmla="*/ 909380 h 909380"/>
                <a:gd name="connsiteX4" fmla="*/ 0 w 2193879"/>
                <a:gd name="connsiteY4" fmla="*/ 0 h 909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3879" h="909380">
                  <a:moveTo>
                    <a:pt x="0" y="0"/>
                  </a:moveTo>
                  <a:lnTo>
                    <a:pt x="2193879" y="0"/>
                  </a:lnTo>
                  <a:lnTo>
                    <a:pt x="2193879" y="909380"/>
                  </a:lnTo>
                  <a:lnTo>
                    <a:pt x="0" y="909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字詞</a:t>
              </a:r>
            </a:p>
          </p:txBody>
        </p:sp>
        <p:sp>
          <p:nvSpPr>
            <p:cNvPr id="14" name="手繪多邊形 13"/>
            <p:cNvSpPr/>
            <p:nvPr/>
          </p:nvSpPr>
          <p:spPr>
            <a:xfrm>
              <a:off x="354516" y="3322219"/>
              <a:ext cx="870507" cy="899126"/>
            </a:xfrm>
            <a:custGeom>
              <a:avLst/>
              <a:gdLst>
                <a:gd name="connsiteX0" fmla="*/ 0 w 990642"/>
                <a:gd name="connsiteY0" fmla="*/ 0 h 970045"/>
                <a:gd name="connsiteX1" fmla="*/ 990642 w 990642"/>
                <a:gd name="connsiteY1" fmla="*/ 0 h 970045"/>
                <a:gd name="connsiteX2" fmla="*/ 990642 w 990642"/>
                <a:gd name="connsiteY2" fmla="*/ 970045 h 970045"/>
                <a:gd name="connsiteX3" fmla="*/ 0 w 990642"/>
                <a:gd name="connsiteY3" fmla="*/ 970045 h 970045"/>
                <a:gd name="connsiteX4" fmla="*/ 0 w 990642"/>
                <a:gd name="connsiteY4" fmla="*/ 0 h 97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0642" h="970045">
                  <a:moveTo>
                    <a:pt x="0" y="0"/>
                  </a:moveTo>
                  <a:lnTo>
                    <a:pt x="990642" y="0"/>
                  </a:lnTo>
                  <a:lnTo>
                    <a:pt x="990642" y="970045"/>
                  </a:lnTo>
                  <a:lnTo>
                    <a:pt x="0" y="9700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1244600" fontAlgn="auto">
                <a:lnSpc>
                  <a:spcPts val="3200"/>
                </a:lnSpc>
                <a:spcAft>
                  <a:spcPts val="0"/>
                </a:spcAft>
                <a:defRPr/>
              </a:pPr>
              <a:r>
                <a:rPr kumimoji="0"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形</a:t>
              </a:r>
            </a:p>
          </p:txBody>
        </p:sp>
        <p:sp>
          <p:nvSpPr>
            <p:cNvPr id="15" name="手繪多邊形 14"/>
            <p:cNvSpPr/>
            <p:nvPr/>
          </p:nvSpPr>
          <p:spPr>
            <a:xfrm>
              <a:off x="1288427" y="3322219"/>
              <a:ext cx="870507" cy="892770"/>
            </a:xfrm>
            <a:custGeom>
              <a:avLst/>
              <a:gdLst>
                <a:gd name="connsiteX0" fmla="*/ 0 w 990642"/>
                <a:gd name="connsiteY0" fmla="*/ 0 h 963188"/>
                <a:gd name="connsiteX1" fmla="*/ 990642 w 990642"/>
                <a:gd name="connsiteY1" fmla="*/ 0 h 963188"/>
                <a:gd name="connsiteX2" fmla="*/ 990642 w 990642"/>
                <a:gd name="connsiteY2" fmla="*/ 963188 h 963188"/>
                <a:gd name="connsiteX3" fmla="*/ 0 w 990642"/>
                <a:gd name="connsiteY3" fmla="*/ 963188 h 963188"/>
                <a:gd name="connsiteX4" fmla="*/ 0 w 990642"/>
                <a:gd name="connsiteY4" fmla="*/ 0 h 96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0642" h="963188">
                  <a:moveTo>
                    <a:pt x="0" y="0"/>
                  </a:moveTo>
                  <a:lnTo>
                    <a:pt x="990642" y="0"/>
                  </a:lnTo>
                  <a:lnTo>
                    <a:pt x="990642" y="963188"/>
                  </a:lnTo>
                  <a:lnTo>
                    <a:pt x="0" y="963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1244600" fontAlgn="auto">
                <a:lnSpc>
                  <a:spcPts val="3200"/>
                </a:lnSpc>
                <a:spcAft>
                  <a:spcPts val="0"/>
                </a:spcAft>
                <a:defRPr/>
              </a:pPr>
              <a:r>
                <a:rPr kumimoji="0"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音</a:t>
              </a:r>
            </a:p>
          </p:txBody>
        </p:sp>
        <p:sp>
          <p:nvSpPr>
            <p:cNvPr id="16" name="手繪多邊形 15"/>
            <p:cNvSpPr/>
            <p:nvPr/>
          </p:nvSpPr>
          <p:spPr>
            <a:xfrm>
              <a:off x="2284825" y="3322219"/>
              <a:ext cx="870507" cy="892770"/>
            </a:xfrm>
            <a:custGeom>
              <a:avLst/>
              <a:gdLst>
                <a:gd name="connsiteX0" fmla="*/ 0 w 990642"/>
                <a:gd name="connsiteY0" fmla="*/ 0 h 963188"/>
                <a:gd name="connsiteX1" fmla="*/ 990642 w 990642"/>
                <a:gd name="connsiteY1" fmla="*/ 0 h 963188"/>
                <a:gd name="connsiteX2" fmla="*/ 990642 w 990642"/>
                <a:gd name="connsiteY2" fmla="*/ 963188 h 963188"/>
                <a:gd name="connsiteX3" fmla="*/ 0 w 990642"/>
                <a:gd name="connsiteY3" fmla="*/ 963188 h 963188"/>
                <a:gd name="connsiteX4" fmla="*/ 0 w 990642"/>
                <a:gd name="connsiteY4" fmla="*/ 0 h 96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0642" h="963188">
                  <a:moveTo>
                    <a:pt x="0" y="0"/>
                  </a:moveTo>
                  <a:lnTo>
                    <a:pt x="990642" y="0"/>
                  </a:lnTo>
                  <a:lnTo>
                    <a:pt x="990642" y="963188"/>
                  </a:lnTo>
                  <a:lnTo>
                    <a:pt x="0" y="963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1244600" fontAlgn="auto">
                <a:lnSpc>
                  <a:spcPts val="3200"/>
                </a:lnSpc>
                <a:spcAft>
                  <a:spcPts val="0"/>
                </a:spcAft>
                <a:defRPr/>
              </a:pPr>
              <a:r>
                <a:rPr kumimoji="0"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義</a:t>
              </a:r>
            </a:p>
          </p:txBody>
        </p:sp>
        <p:sp>
          <p:nvSpPr>
            <p:cNvPr id="17" name="手繪多邊形 16"/>
            <p:cNvSpPr/>
            <p:nvPr/>
          </p:nvSpPr>
          <p:spPr>
            <a:xfrm>
              <a:off x="6158106" y="2192554"/>
              <a:ext cx="1614044" cy="842896"/>
            </a:xfrm>
            <a:custGeom>
              <a:avLst/>
              <a:gdLst>
                <a:gd name="connsiteX0" fmla="*/ 0 w 2080352"/>
                <a:gd name="connsiteY0" fmla="*/ 0 h 909380"/>
                <a:gd name="connsiteX1" fmla="*/ 2080352 w 2080352"/>
                <a:gd name="connsiteY1" fmla="*/ 0 h 909380"/>
                <a:gd name="connsiteX2" fmla="*/ 2080352 w 2080352"/>
                <a:gd name="connsiteY2" fmla="*/ 909380 h 909380"/>
                <a:gd name="connsiteX3" fmla="*/ 0 w 2080352"/>
                <a:gd name="connsiteY3" fmla="*/ 909380 h 909380"/>
                <a:gd name="connsiteX4" fmla="*/ 0 w 2080352"/>
                <a:gd name="connsiteY4" fmla="*/ 0 h 909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0352" h="909380">
                  <a:moveTo>
                    <a:pt x="0" y="0"/>
                  </a:moveTo>
                  <a:lnTo>
                    <a:pt x="2080352" y="0"/>
                  </a:lnTo>
                  <a:lnTo>
                    <a:pt x="2080352" y="909380"/>
                  </a:lnTo>
                  <a:lnTo>
                    <a:pt x="0" y="909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理解</a:t>
              </a:r>
            </a:p>
          </p:txBody>
        </p:sp>
        <p:sp>
          <p:nvSpPr>
            <p:cNvPr id="18" name="手繪多邊形 17"/>
            <p:cNvSpPr/>
            <p:nvPr/>
          </p:nvSpPr>
          <p:spPr>
            <a:xfrm>
              <a:off x="4572658" y="3363838"/>
              <a:ext cx="1841877" cy="874496"/>
            </a:xfrm>
            <a:custGeom>
              <a:avLst/>
              <a:gdLst>
                <a:gd name="connsiteX0" fmla="*/ 0 w 2096066"/>
                <a:gd name="connsiteY0" fmla="*/ 0 h 943472"/>
                <a:gd name="connsiteX1" fmla="*/ 2096066 w 2096066"/>
                <a:gd name="connsiteY1" fmla="*/ 0 h 943472"/>
                <a:gd name="connsiteX2" fmla="*/ 2096066 w 2096066"/>
                <a:gd name="connsiteY2" fmla="*/ 943472 h 943472"/>
                <a:gd name="connsiteX3" fmla="*/ 0 w 2096066"/>
                <a:gd name="connsiteY3" fmla="*/ 943472 h 943472"/>
                <a:gd name="connsiteX4" fmla="*/ 0 w 2096066"/>
                <a:gd name="connsiteY4" fmla="*/ 0 h 9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6066" h="943472">
                  <a:moveTo>
                    <a:pt x="0" y="0"/>
                  </a:moveTo>
                  <a:lnTo>
                    <a:pt x="2096066" y="0"/>
                  </a:lnTo>
                  <a:lnTo>
                    <a:pt x="2096066" y="943472"/>
                  </a:lnTo>
                  <a:lnTo>
                    <a:pt x="0" y="9434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1244600" fontAlgn="auto">
                <a:lnSpc>
                  <a:spcPts val="3200"/>
                </a:lnSpc>
                <a:spcAft>
                  <a:spcPts val="0"/>
                </a:spcAft>
                <a:defRPr/>
              </a:pPr>
              <a:r>
                <a:rPr kumimoji="0"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句子段落</a:t>
              </a:r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7690909" y="3363838"/>
              <a:ext cx="1051631" cy="874496"/>
            </a:xfrm>
            <a:custGeom>
              <a:avLst/>
              <a:gdLst>
                <a:gd name="connsiteX0" fmla="*/ 0 w 1196762"/>
                <a:gd name="connsiteY0" fmla="*/ 0 h 943472"/>
                <a:gd name="connsiteX1" fmla="*/ 1196762 w 1196762"/>
                <a:gd name="connsiteY1" fmla="*/ 0 h 943472"/>
                <a:gd name="connsiteX2" fmla="*/ 1196762 w 1196762"/>
                <a:gd name="connsiteY2" fmla="*/ 943472 h 943472"/>
                <a:gd name="connsiteX3" fmla="*/ 0 w 1196762"/>
                <a:gd name="connsiteY3" fmla="*/ 943472 h 943472"/>
                <a:gd name="connsiteX4" fmla="*/ 0 w 1196762"/>
                <a:gd name="connsiteY4" fmla="*/ 0 h 9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6762" h="943472">
                  <a:moveTo>
                    <a:pt x="0" y="0"/>
                  </a:moveTo>
                  <a:lnTo>
                    <a:pt x="1196762" y="0"/>
                  </a:lnTo>
                  <a:lnTo>
                    <a:pt x="1196762" y="943472"/>
                  </a:lnTo>
                  <a:lnTo>
                    <a:pt x="0" y="9434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3300"/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1244600" fontAlgn="auto">
                <a:lnSpc>
                  <a:spcPts val="3200"/>
                </a:lnSpc>
                <a:spcAft>
                  <a:spcPts val="0"/>
                </a:spcAft>
                <a:defRPr/>
              </a:pPr>
              <a:r>
                <a:rPr kumimoji="0"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全文</a:t>
              </a:r>
            </a:p>
          </p:txBody>
        </p:sp>
        <p:cxnSp>
          <p:nvCxnSpPr>
            <p:cNvPr id="20" name="直線接點 19"/>
            <p:cNvCxnSpPr/>
            <p:nvPr/>
          </p:nvCxnSpPr>
          <p:spPr bwMode="auto">
            <a:xfrm flipV="1">
              <a:off x="6899111" y="1777360"/>
              <a:ext cx="132490" cy="246952"/>
            </a:xfrm>
            <a:prstGeom prst="line">
              <a:avLst/>
            </a:prstGeom>
            <a:ln w="57150"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bliqueBottomLeft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 bwMode="auto">
            <a:xfrm flipV="1">
              <a:off x="2502571" y="1777360"/>
              <a:ext cx="63513" cy="246952"/>
            </a:xfrm>
            <a:prstGeom prst="line">
              <a:avLst/>
            </a:prstGeom>
            <a:ln w="57150"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bliqueBottomLeft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 bwMode="auto">
            <a:xfrm>
              <a:off x="-12192" y="1629189"/>
              <a:ext cx="0" cy="148171"/>
            </a:xfrm>
            <a:prstGeom prst="line">
              <a:avLst/>
            </a:prstGeom>
            <a:ln w="57150"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bliqueBottomLeft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 bwMode="auto">
            <a:xfrm flipH="1">
              <a:off x="-12192" y="2468776"/>
              <a:ext cx="0" cy="247001"/>
            </a:xfrm>
            <a:prstGeom prst="line">
              <a:avLst/>
            </a:prstGeom>
            <a:ln w="57150"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bliqueBottomLeft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 bwMode="auto">
            <a:xfrm flipH="1" flipV="1">
              <a:off x="-12192" y="2704964"/>
              <a:ext cx="0" cy="246924"/>
            </a:xfrm>
            <a:prstGeom prst="line">
              <a:avLst/>
            </a:prstGeom>
            <a:ln w="57150"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bliqueBottomLeft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 bwMode="auto">
            <a:xfrm flipH="1" flipV="1">
              <a:off x="-12192" y="2715777"/>
              <a:ext cx="0" cy="246924"/>
            </a:xfrm>
            <a:prstGeom prst="line">
              <a:avLst/>
            </a:prstGeom>
            <a:ln w="57150"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bliqueBottomLeft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 bwMode="auto">
            <a:xfrm flipH="1" flipV="1">
              <a:off x="-12192" y="2704964"/>
              <a:ext cx="0" cy="246924"/>
            </a:xfrm>
            <a:prstGeom prst="line">
              <a:avLst/>
            </a:prstGeom>
            <a:ln w="57150"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bliqueBottomLeft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 bwMode="auto">
            <a:xfrm flipH="1">
              <a:off x="-12192" y="2468826"/>
              <a:ext cx="0" cy="247001"/>
            </a:xfrm>
            <a:prstGeom prst="line">
              <a:avLst/>
            </a:prstGeom>
            <a:ln w="57150"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bliqueBottomLeft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 bwMode="auto">
            <a:xfrm flipH="1" flipV="1">
              <a:off x="-12192" y="2705013"/>
              <a:ext cx="0" cy="246924"/>
            </a:xfrm>
            <a:prstGeom prst="line">
              <a:avLst/>
            </a:prstGeom>
            <a:ln w="57150"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bliqueBottomLeft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 bwMode="auto">
            <a:xfrm flipH="1" flipV="1">
              <a:off x="-12192" y="2705013"/>
              <a:ext cx="0" cy="246924"/>
            </a:xfrm>
            <a:prstGeom prst="line">
              <a:avLst/>
            </a:prstGeom>
            <a:ln w="57150"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bliqueBottomLeft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單箭頭接點 29"/>
            <p:cNvCxnSpPr/>
            <p:nvPr/>
          </p:nvCxnSpPr>
          <p:spPr bwMode="auto">
            <a:xfrm flipH="1">
              <a:off x="2422603" y="4421902"/>
              <a:ext cx="5094" cy="395123"/>
            </a:xfrm>
            <a:prstGeom prst="straightConnector1">
              <a:avLst/>
            </a:prstGeom>
            <a:ln w="57150">
              <a:noFill/>
              <a:tailEnd type="triangle"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bliqueBottomLeft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 bwMode="auto">
            <a:xfrm>
              <a:off x="1100005" y="3407194"/>
              <a:ext cx="1099664" cy="197610"/>
            </a:xfrm>
            <a:prstGeom prst="line">
              <a:avLst/>
            </a:prstGeom>
            <a:ln w="57150">
              <a:noFill/>
              <a:tailEnd type="none"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bliqueBottomLeft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 bwMode="auto">
            <a:xfrm>
              <a:off x="2167899" y="3407194"/>
              <a:ext cx="31771" cy="197610"/>
            </a:xfrm>
            <a:prstGeom prst="line">
              <a:avLst/>
            </a:prstGeom>
            <a:ln w="57150">
              <a:noFill/>
              <a:tailEnd type="none"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bliqueBottomLeft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 bwMode="auto">
            <a:xfrm flipH="1">
              <a:off x="2199669" y="3407194"/>
              <a:ext cx="1089378" cy="197610"/>
            </a:xfrm>
            <a:prstGeom prst="line">
              <a:avLst/>
            </a:prstGeom>
            <a:ln w="57150">
              <a:noFill/>
              <a:tailEnd type="none"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obliqueBottomLeft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單箭頭接點 33"/>
            <p:cNvCxnSpPr/>
            <p:nvPr/>
          </p:nvCxnSpPr>
          <p:spPr bwMode="auto">
            <a:xfrm>
              <a:off x="3711948" y="2468566"/>
              <a:ext cx="1011199" cy="0"/>
            </a:xfrm>
            <a:prstGeom prst="straightConnector1">
              <a:avLst/>
            </a:prstGeom>
            <a:ln w="127000">
              <a:solidFill>
                <a:schemeClr val="tx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單箭頭接點 34"/>
            <p:cNvCxnSpPr/>
            <p:nvPr/>
          </p:nvCxnSpPr>
          <p:spPr bwMode="auto">
            <a:xfrm>
              <a:off x="3700836" y="2829012"/>
              <a:ext cx="1008023" cy="0"/>
            </a:xfrm>
            <a:prstGeom prst="straightConnector1">
              <a:avLst/>
            </a:prstGeom>
            <a:ln w="127000"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單箭頭接點 35"/>
            <p:cNvCxnSpPr/>
            <p:nvPr/>
          </p:nvCxnSpPr>
          <p:spPr bwMode="auto">
            <a:xfrm>
              <a:off x="6851900" y="3603893"/>
              <a:ext cx="403209" cy="0"/>
            </a:xfrm>
            <a:prstGeom prst="straightConnector1">
              <a:avLst/>
            </a:prstGeom>
            <a:ln w="7620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單箭頭接點 36"/>
            <p:cNvCxnSpPr/>
            <p:nvPr/>
          </p:nvCxnSpPr>
          <p:spPr bwMode="auto">
            <a:xfrm>
              <a:off x="6780466" y="3897649"/>
              <a:ext cx="457182" cy="0"/>
            </a:xfrm>
            <a:prstGeom prst="straightConnector1">
              <a:avLst/>
            </a:prstGeom>
            <a:ln w="76200">
              <a:solidFill>
                <a:schemeClr val="bg2">
                  <a:lumMod val="75000"/>
                </a:schemeClr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746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評量項目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1088967" y="1828799"/>
          <a:ext cx="10548851" cy="4054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8840"/>
                <a:gridCol w="8900011"/>
              </a:tblGrid>
              <a:tr h="507261">
                <a:tc>
                  <a:txBody>
                    <a:bodyPr/>
                    <a:lstStyle/>
                    <a:p>
                      <a:pPr algn="l"/>
                      <a:r>
                        <a:rPr lang="zh-TW" sz="2400" kern="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項目</a:t>
                      </a:r>
                      <a:endParaRPr lang="zh-TW" sz="24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sz="2400" kern="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說明</a:t>
                      </a:r>
                      <a:endParaRPr lang="zh-TW" sz="24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59660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zh-TW" sz="2000" kern="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形音對應</a:t>
                      </a:r>
                      <a:endParaRPr lang="zh-TW" sz="20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24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能</a:t>
                      </a:r>
                      <a:r>
                        <a:rPr lang="zh-TW" sz="24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辨認字音字形。</a:t>
                      </a:r>
                      <a:endParaRPr lang="zh-TW" sz="2400" dirty="0">
                        <a:solidFill>
                          <a:srgbClr val="000000"/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660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zh-TW" sz="2000" kern="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字詞理解</a:t>
                      </a:r>
                      <a:endParaRPr lang="zh-TW" sz="20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24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能</a:t>
                      </a:r>
                      <a:r>
                        <a:rPr lang="zh-TW" sz="24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理解文章脈絡中字或詞彙的意義。</a:t>
                      </a:r>
                      <a:endParaRPr lang="zh-TW" sz="2400" dirty="0">
                        <a:solidFill>
                          <a:srgbClr val="000000"/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337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zh-TW" sz="2000" kern="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語句理解</a:t>
                      </a:r>
                      <a:endParaRPr lang="zh-TW" sz="20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zh-TW" sz="24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能</a:t>
                      </a:r>
                      <a:r>
                        <a:rPr lang="zh-TW" sz="24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理解文章脈絡中特定語句所傳達的意義。</a:t>
                      </a:r>
                      <a:endParaRPr lang="zh-TW" sz="2400" dirty="0">
                        <a:solidFill>
                          <a:srgbClr val="000000"/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660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zh-TW" sz="2000" kern="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文意理解</a:t>
                      </a:r>
                      <a:endParaRPr lang="zh-TW" sz="20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24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能</a:t>
                      </a:r>
                      <a:r>
                        <a:rPr lang="zh-TW" sz="24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理解篇章內容傳達的意義、掌握重點。</a:t>
                      </a:r>
                      <a:endParaRPr lang="zh-TW" sz="2400" dirty="0">
                        <a:solidFill>
                          <a:srgbClr val="000000"/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0763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zh-TW" sz="2000" kern="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推論理解</a:t>
                      </a:r>
                      <a:endParaRPr lang="zh-TW" sz="20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24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能</a:t>
                      </a:r>
                      <a:r>
                        <a:rPr lang="zh-TW" sz="24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整合文章上下文，結合自身背景知識，以超越文章字面的訊息。</a:t>
                      </a:r>
                      <a:endParaRPr lang="zh-TW" sz="2400" dirty="0">
                        <a:solidFill>
                          <a:srgbClr val="000000"/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660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zh-TW" sz="2000" kern="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評論理解</a:t>
                      </a:r>
                      <a:endParaRPr lang="zh-TW" sz="20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24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能</a:t>
                      </a:r>
                      <a:r>
                        <a:rPr lang="zh-TW" sz="24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從特定觀點詮釋文章的內容、寫作手法、情意表達等。</a:t>
                      </a:r>
                      <a:endParaRPr lang="zh-TW" sz="2400" dirty="0">
                        <a:solidFill>
                          <a:srgbClr val="000000"/>
                        </a:solidFill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87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閱讀發展階段論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996054" y="1690689"/>
            <a:ext cx="10216429" cy="4710111"/>
            <a:chOff x="422477" y="1059582"/>
            <a:chExt cx="8366777" cy="3816424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477" y="1059582"/>
              <a:ext cx="8366777" cy="3816424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7905854" y="1214428"/>
              <a:ext cx="809550" cy="2143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Stage5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01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不同年級評量項目之比例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圖表 3"/>
          <p:cNvGraphicFramePr/>
          <p:nvPr>
            <p:extLst/>
          </p:nvPr>
        </p:nvGraphicFramePr>
        <p:xfrm>
          <a:off x="2161310" y="1825626"/>
          <a:ext cx="8154786" cy="4658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819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Session Ⅱ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zh-TW" altLang="en-US" sz="36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教學建議</a:t>
            </a:r>
            <a:endParaRPr lang="zh-TW" altLang="en-US" sz="36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781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符應語文發展階段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隨著年級的成長↗ ，</a:t>
            </a:r>
            <a:br>
              <a:rPr lang="zh-TW" altLang="en-US" dirty="0"/>
            </a:br>
            <a:r>
              <a:rPr lang="zh-TW" altLang="en-US" dirty="0"/>
              <a:t>生字詞教學的比重降低↘，</a:t>
            </a:r>
            <a:br>
              <a:rPr lang="zh-TW" altLang="en-US" dirty="0"/>
            </a:br>
            <a:r>
              <a:rPr lang="zh-TW" altLang="en-US" dirty="0"/>
              <a:t>閱讀理解教學的比重增加↗。</a:t>
            </a:r>
          </a:p>
        </p:txBody>
      </p:sp>
    </p:spTree>
    <p:extLst>
      <p:ext uri="{BB962C8B-B14F-4D97-AF65-F5344CB8AC3E}">
        <p14:creationId xmlns:p14="http://schemas.microsoft.com/office/powerpoint/2010/main" val="382928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字詞與篇章理解調整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1457297" y="2384281"/>
          <a:ext cx="2688299" cy="457200"/>
        </p:xfrm>
        <a:graphic>
          <a:graphicData uri="http://schemas.openxmlformats.org/drawingml/2006/table">
            <a:tbl>
              <a:tblPr firstRow="1" bandRow="1"/>
              <a:tblGrid>
                <a:gridCol w="2688299"/>
              </a:tblGrid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低年級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資料庫圖表 4"/>
          <p:cNvGraphicFramePr/>
          <p:nvPr>
            <p:extLst/>
          </p:nvPr>
        </p:nvGraphicFramePr>
        <p:xfrm>
          <a:off x="6929260" y="3057306"/>
          <a:ext cx="2736304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資料庫圖表 5"/>
          <p:cNvGraphicFramePr/>
          <p:nvPr>
            <p:extLst/>
          </p:nvPr>
        </p:nvGraphicFramePr>
        <p:xfrm>
          <a:off x="4264964" y="3057306"/>
          <a:ext cx="252000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資料庫圖表 6"/>
          <p:cNvGraphicFramePr/>
          <p:nvPr>
            <p:extLst/>
          </p:nvPr>
        </p:nvGraphicFramePr>
        <p:xfrm>
          <a:off x="1456652" y="3057306"/>
          <a:ext cx="2664024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/>
          </p:nvPr>
        </p:nvGraphicFramePr>
        <p:xfrm>
          <a:off x="4151284" y="2384281"/>
          <a:ext cx="2688299" cy="457200"/>
        </p:xfrm>
        <a:graphic>
          <a:graphicData uri="http://schemas.openxmlformats.org/drawingml/2006/table">
            <a:tbl>
              <a:tblPr firstRow="1" bandRow="1"/>
              <a:tblGrid>
                <a:gridCol w="2688299"/>
              </a:tblGrid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2400" smtClean="0">
                          <a:latin typeface="微軟正黑體" pitchFamily="34" charset="-120"/>
                          <a:ea typeface="微軟正黑體" pitchFamily="34" charset="-120"/>
                        </a:rPr>
                        <a:t>中年級</a:t>
                      </a:r>
                      <a:endParaRPr lang="zh-TW" altLang="en-US" sz="240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/>
          </p:nvPr>
        </p:nvGraphicFramePr>
        <p:xfrm>
          <a:off x="6842097" y="2384281"/>
          <a:ext cx="2688299" cy="457200"/>
        </p:xfrm>
        <a:graphic>
          <a:graphicData uri="http://schemas.openxmlformats.org/drawingml/2006/table">
            <a:tbl>
              <a:tblPr firstRow="1" bandRow="1"/>
              <a:tblGrid>
                <a:gridCol w="2688299"/>
              </a:tblGrid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高年級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37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大 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語文能力與語文評量命題架構</a:t>
            </a: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從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【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</a:rPr>
              <a:t>命題架構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】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到</a:t>
            </a:r>
            <a:r>
              <a:rPr lang="en-US" altLang="zh-TW" dirty="0"/>
              <a:t>【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語文教學</a:t>
            </a:r>
            <a:r>
              <a:rPr lang="en-US" altLang="zh-TW" dirty="0"/>
              <a:t>】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8456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群組 22"/>
          <p:cNvGrpSpPr/>
          <p:nvPr/>
        </p:nvGrpSpPr>
        <p:grpSpPr>
          <a:xfrm>
            <a:off x="-53050" y="95065"/>
            <a:ext cx="12096835" cy="6667547"/>
            <a:chOff x="411163" y="169863"/>
            <a:chExt cx="8207375" cy="4592637"/>
          </a:xfrm>
        </p:grpSpPr>
        <p:pic>
          <p:nvPicPr>
            <p:cNvPr id="22" name="圖片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1163" y="169863"/>
              <a:ext cx="8207375" cy="4592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文字方塊 18"/>
            <p:cNvSpPr txBox="1"/>
            <p:nvPr/>
          </p:nvSpPr>
          <p:spPr>
            <a:xfrm>
              <a:off x="537039" y="178530"/>
              <a:ext cx="5439989" cy="431107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  <a:sp3d extrusionH="57150">
                <a:bevelT w="38100" h="38100" prst="angle"/>
              </a:sp3d>
            </a:bodyPr>
            <a:lstStyle/>
            <a:p>
              <a:pPr>
                <a:defRPr/>
              </a:pPr>
              <a:r>
                <a:rPr lang="zh-TW" altLang="en-US" sz="3467" b="1" dirty="0">
                  <a:latin typeface="微軟正黑體" pitchFamily="34" charset="-120"/>
                  <a:ea typeface="微軟正黑體" pitchFamily="34" charset="-120"/>
                </a:rPr>
                <a:t>識字</a:t>
              </a:r>
              <a:r>
                <a:rPr lang="en-US" altLang="zh-TW" sz="3467" b="1" dirty="0">
                  <a:latin typeface="微軟正黑體" pitchFamily="34" charset="-120"/>
                  <a:ea typeface="微軟正黑體" pitchFamily="34" charset="-120"/>
                </a:rPr>
                <a:t>/</a:t>
              </a:r>
              <a:r>
                <a:rPr lang="zh-TW" altLang="en-US" sz="3467" b="1" dirty="0">
                  <a:latin typeface="微軟正黑體" pitchFamily="34" charset="-120"/>
                  <a:ea typeface="微軟正黑體" pitchFamily="34" charset="-120"/>
                </a:rPr>
                <a:t>詞彙策略成分與年級對照表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596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/>
          <p:cNvCxnSpPr/>
          <p:nvPr/>
        </p:nvCxnSpPr>
        <p:spPr>
          <a:xfrm>
            <a:off x="624418" y="967318"/>
            <a:ext cx="1822449" cy="6371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0" name="圖片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451" y="19051"/>
            <a:ext cx="12280901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4159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教學原則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273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以「學習表現」為核心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語文學習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能理解並運用「書寫」文字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能依情境正確理解「符號」所表徵的意義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能依情境目的運用「符號」適切表達觀點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747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「識寫字教學」的基本觀念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大多數的人識字量都多於寫字量</a:t>
            </a:r>
            <a:r>
              <a:rPr lang="en-US" altLang="zh-TW" dirty="0" smtClean="0"/>
              <a:t>!</a:t>
            </a:r>
          </a:p>
          <a:p>
            <a:r>
              <a:rPr lang="zh-TW" altLang="en-US" dirty="0"/>
              <a:t>擁</a:t>
            </a:r>
            <a:r>
              <a:rPr lang="zh-TW" altLang="en-US" dirty="0" smtClean="0"/>
              <a:t>有「閱讀常用字</a:t>
            </a:r>
            <a:r>
              <a:rPr lang="en-US" altLang="zh-TW" dirty="0" smtClean="0"/>
              <a:t>(5200</a:t>
            </a:r>
            <a:r>
              <a:rPr lang="zh-TW" altLang="en-US" dirty="0" smtClean="0"/>
              <a:t>字</a:t>
            </a:r>
            <a:r>
              <a:rPr lang="en-US" altLang="zh-TW" dirty="0" smtClean="0"/>
              <a:t>)</a:t>
            </a:r>
            <a:r>
              <a:rPr lang="zh-TW" altLang="en-US" dirty="0" smtClean="0"/>
              <a:t>」的能力比「正確識讀低頻字</a:t>
            </a:r>
            <a:r>
              <a:rPr lang="en-US" altLang="zh-TW" dirty="0" smtClean="0"/>
              <a:t>(</a:t>
            </a:r>
            <a:r>
              <a:rPr lang="zh-TW" altLang="en-US" dirty="0" smtClean="0"/>
              <a:t>躊</a:t>
            </a:r>
            <a:r>
              <a:rPr lang="en-US" altLang="zh-TW" dirty="0" smtClean="0"/>
              <a:t>)</a:t>
            </a:r>
            <a:r>
              <a:rPr lang="zh-TW" altLang="en-US" dirty="0" smtClean="0"/>
              <a:t>」重要</a:t>
            </a:r>
            <a:r>
              <a:rPr lang="en-US" altLang="zh-TW" dirty="0" smtClean="0"/>
              <a:t>!!</a:t>
            </a:r>
          </a:p>
          <a:p>
            <a:r>
              <a:rPr lang="zh-TW" altLang="en-US" dirty="0" smtClean="0"/>
              <a:t>大多數的學生都沒有「識字」的困難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627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常見的瓶頸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5450" y="2286000"/>
            <a:ext cx="10831190" cy="4023360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dirty="0" smtClean="0"/>
              <a:t>過度執著精熟「低頻字」，且忽略「遷移性」與「獨體字帶組合字」的記憶原則。</a:t>
            </a:r>
            <a:endParaRPr lang="en-US" altLang="zh-TW" dirty="0" smtClean="0"/>
          </a:p>
          <a:p>
            <a:r>
              <a:rPr lang="zh-TW" altLang="en-US" dirty="0" smtClean="0"/>
              <a:t>受「精準辨識」之影響，而以「不能容錯」的回饋機制，錯失「有意義學習之鷹架」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54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自省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5450" y="2286000"/>
            <a:ext cx="10255126" cy="4023360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dirty="0" smtClean="0"/>
              <a:t>例子「當老師</a:t>
            </a:r>
            <a:r>
              <a:rPr lang="zh-TW" altLang="en-US" dirty="0" smtClean="0">
                <a:solidFill>
                  <a:srgbClr val="0070C0"/>
                </a:solidFill>
              </a:rPr>
              <a:t>在</a:t>
            </a:r>
            <a:r>
              <a:rPr lang="zh-TW" altLang="en-US" dirty="0" smtClean="0"/>
              <a:t>一次</a:t>
            </a:r>
            <a:r>
              <a:rPr lang="zh-TW" altLang="en-US" dirty="0" smtClean="0">
                <a:solidFill>
                  <a:srgbClr val="00B050"/>
                </a:solidFill>
              </a:rPr>
              <a:t>提示</a:t>
            </a:r>
            <a:r>
              <a:rPr lang="zh-TW" altLang="en-US" dirty="0" smtClean="0"/>
              <a:t>我要</a:t>
            </a:r>
            <a:r>
              <a:rPr lang="zh-TW" altLang="en-US" dirty="0" smtClean="0">
                <a:solidFill>
                  <a:srgbClr val="0070C0"/>
                </a:solidFill>
              </a:rPr>
              <a:t>釘</a:t>
            </a:r>
            <a:r>
              <a:rPr lang="zh-TW" altLang="en-US" dirty="0" smtClean="0"/>
              <a:t>正錯字</a:t>
            </a:r>
            <a:r>
              <a:rPr lang="en-US" altLang="zh-TW" dirty="0" smtClean="0"/>
              <a:t>…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r>
              <a:rPr lang="zh-TW" altLang="en-US" dirty="0" smtClean="0"/>
              <a:t>能否說明下面字為什麼會混用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「再</a:t>
            </a:r>
            <a:r>
              <a:rPr lang="en-US" altLang="zh-TW" dirty="0" smtClean="0"/>
              <a:t>/</a:t>
            </a:r>
            <a:r>
              <a:rPr lang="zh-TW" altLang="en-US" dirty="0" smtClean="0"/>
              <a:t>在」</a:t>
            </a:r>
            <a:endParaRPr lang="en-US" altLang="zh-TW" dirty="0" smtClean="0"/>
          </a:p>
          <a:p>
            <a:r>
              <a:rPr lang="zh-TW" altLang="en-US" dirty="0" smtClean="0"/>
              <a:t>「醒</a:t>
            </a:r>
            <a:r>
              <a:rPr lang="en-US" altLang="zh-TW" dirty="0" smtClean="0"/>
              <a:t>/</a:t>
            </a:r>
            <a:r>
              <a:rPr lang="zh-TW" altLang="en-US" dirty="0"/>
              <a:t>示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r>
              <a:rPr lang="zh-TW" altLang="en-US" dirty="0" smtClean="0"/>
              <a:t>「訂</a:t>
            </a:r>
            <a:r>
              <a:rPr lang="en-US" altLang="zh-TW" dirty="0" smtClean="0"/>
              <a:t>/</a:t>
            </a:r>
            <a:r>
              <a:rPr lang="zh-TW" altLang="en-US" dirty="0" smtClean="0"/>
              <a:t>釘」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508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關於識字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能正確識字不等於正確寫字</a:t>
            </a:r>
            <a:r>
              <a:rPr lang="en-US" altLang="zh-TW" dirty="0" smtClean="0"/>
              <a:t>(</a:t>
            </a:r>
            <a:r>
              <a:rPr lang="zh-TW" altLang="en-US" dirty="0" smtClean="0"/>
              <a:t>識字量大於寫字量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如何定義</a:t>
            </a:r>
            <a:r>
              <a:rPr lang="en-US" altLang="zh-TW" dirty="0" smtClean="0"/>
              <a:t>”</a:t>
            </a:r>
            <a:r>
              <a:rPr lang="zh-TW" altLang="en-US" dirty="0" smtClean="0"/>
              <a:t>識字</a:t>
            </a:r>
            <a:r>
              <a:rPr lang="en-US" altLang="zh-TW" dirty="0" smtClean="0"/>
              <a:t>”</a:t>
            </a:r>
          </a:p>
          <a:p>
            <a:pPr lvl="1"/>
            <a:r>
              <a:rPr lang="zh-TW" altLang="en-US" dirty="0" smtClean="0"/>
              <a:t>形、音對應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詞才是「語言理解」的基本意義單位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能讀出字音後，還要能造詞</a:t>
            </a:r>
            <a:r>
              <a:rPr lang="en-US" altLang="zh-TW" dirty="0" smtClean="0"/>
              <a:t>!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986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關於寫字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「單字」書寫可與「識字」記憶結合</a:t>
            </a:r>
            <a:r>
              <a:rPr lang="en-US" altLang="zh-TW" dirty="0" smtClean="0"/>
              <a:t>!</a:t>
            </a:r>
          </a:p>
          <a:p>
            <a:r>
              <a:rPr lang="zh-TW" altLang="en-US" dirty="0" smtClean="0"/>
              <a:t>獨體字書寫自動化是第一學習階段的重要議題。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69465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寫字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5450" y="2286000"/>
            <a:ext cx="4782518" cy="4023360"/>
          </a:xfrm>
        </p:spPr>
        <p:txBody>
          <a:bodyPr>
            <a:normAutofit lnSpcReduction="10000"/>
          </a:bodyPr>
          <a:lstStyle/>
          <a:p>
            <a:r>
              <a:rPr lang="zh-TW" altLang="en-US" dirty="0"/>
              <a:t>提供「空間輔助線索」讓學生「觀察字的細節」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009" y="908720"/>
            <a:ext cx="5536327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4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2CB6921D-071C-4559-B6F6-5160CC81B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Session Ⅰ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86E8E52F-34DC-4450-8935-B027C7FAD7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語文能力與評量架構</a:t>
            </a:r>
          </a:p>
        </p:txBody>
      </p:sp>
    </p:spTree>
    <p:extLst>
      <p:ext uri="{BB962C8B-B14F-4D97-AF65-F5344CB8AC3E}">
        <p14:creationId xmlns:p14="http://schemas.microsoft.com/office/powerpoint/2010/main" val="3909133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詞彙教學的基本觀念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 smtClean="0"/>
              <a:t>學生應該學會多少「詞彙」才能「獨立閱讀並理解文意」</a:t>
            </a:r>
            <a:r>
              <a:rPr lang="en-US" altLang="zh-TW" dirty="0" smtClean="0"/>
              <a:t>?</a:t>
            </a:r>
          </a:p>
          <a:p>
            <a:pPr lvl="1"/>
            <a:r>
              <a:rPr lang="zh-TW" altLang="en-US" dirty="0" smtClean="0"/>
              <a:t>會依「閱讀需要」不同而有不同答案</a:t>
            </a:r>
            <a:r>
              <a:rPr lang="en-US" altLang="zh-TW" dirty="0" smtClean="0"/>
              <a:t>!</a:t>
            </a:r>
          </a:p>
          <a:p>
            <a:pPr lvl="1"/>
            <a:r>
              <a:rPr lang="zh-TW" altLang="en-US" dirty="0" smtClean="0"/>
              <a:t>要在「國小階段」學會所有的「詞彙」是不可能的</a:t>
            </a:r>
            <a:r>
              <a:rPr lang="en-US" altLang="zh-TW" dirty="0" smtClean="0"/>
              <a:t>!</a:t>
            </a:r>
          </a:p>
          <a:p>
            <a:pPr lvl="1"/>
            <a:r>
              <a:rPr lang="zh-TW" altLang="en-US" dirty="0"/>
              <a:t>「詞彙學習策略」是「終生讀以學」的重要素養</a:t>
            </a:r>
            <a:r>
              <a:rPr lang="en-US" altLang="zh-TW" dirty="0"/>
              <a:t>!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464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詞彙教學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直接教學</a:t>
            </a:r>
            <a:r>
              <a:rPr lang="en-US" altLang="zh-TW" dirty="0" smtClean="0"/>
              <a:t>(</a:t>
            </a:r>
            <a:r>
              <a:rPr lang="zh-TW" altLang="en-US" dirty="0" smtClean="0"/>
              <a:t>單一詞義理解</a:t>
            </a:r>
            <a:r>
              <a:rPr lang="en-US" altLang="zh-TW" dirty="0" smtClean="0"/>
              <a:t>)</a:t>
            </a:r>
            <a:r>
              <a:rPr lang="zh-TW" altLang="en-US" dirty="0" smtClean="0"/>
              <a:t>是重要的教學方法之一。</a:t>
            </a:r>
            <a:endParaRPr lang="en-US" altLang="zh-TW" dirty="0" smtClean="0"/>
          </a:p>
          <a:p>
            <a:r>
              <a:rPr lang="zh-TW" altLang="en-US" dirty="0" smtClean="0"/>
              <a:t>但，學生習得的「詞彙量」通常遠超過教師的「教學量」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478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「詞彙」的學習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第一學習階段的學生通常已具備一定數量的「口語詞彙」。</a:t>
            </a:r>
            <a:endParaRPr lang="en-US" altLang="zh-TW" dirty="0" smtClean="0"/>
          </a:p>
          <a:p>
            <a:r>
              <a:rPr lang="zh-TW" altLang="en-US" dirty="0" smtClean="0"/>
              <a:t>通常第一學習階段的學生，口語詞彙量遠高於書面詞彙量。</a:t>
            </a:r>
            <a:endParaRPr lang="en-US" altLang="zh-TW" dirty="0" smtClean="0"/>
          </a:p>
          <a:p>
            <a:r>
              <a:rPr lang="zh-TW" altLang="en-US" dirty="0" smtClean="0"/>
              <a:t>書面語的教學是重點</a:t>
            </a:r>
            <a:r>
              <a:rPr lang="en-US" altLang="zh-TW" dirty="0" smtClean="0"/>
              <a:t>!!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09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詞彙的分級與教學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7408" y="1916832"/>
            <a:ext cx="9717540" cy="4023360"/>
          </a:xfrm>
        </p:spPr>
        <p:txBody>
          <a:bodyPr/>
          <a:lstStyle/>
          <a:p>
            <a:r>
              <a:rPr lang="en-US" altLang="zh-TW" dirty="0" smtClean="0"/>
              <a:t>CCSS</a:t>
            </a:r>
            <a:r>
              <a:rPr lang="zh-TW" altLang="en-US" dirty="0" smtClean="0"/>
              <a:t>的分級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1334590" y="3140969"/>
          <a:ext cx="10090002" cy="2564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010"/>
                <a:gridCol w="3672408"/>
                <a:gridCol w="5256584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類別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內涵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Tier</a:t>
                      </a:r>
                      <a:r>
                        <a:rPr lang="en-US" altLang="zh-TW" baseline="0" dirty="0" smtClean="0"/>
                        <a:t> 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最基本的詞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可與口語詞彙對應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大多數的學生在日常生活中可自然習得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內涵上通常較為具體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Tier 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常用的書面語彙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通常較為抽象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例如</a:t>
                      </a:r>
                      <a:r>
                        <a:rPr lang="en-US" altLang="zh-TW" dirty="0" smtClean="0"/>
                        <a:t>”</a:t>
                      </a:r>
                      <a:r>
                        <a:rPr lang="zh-TW" altLang="en-US" dirty="0" smtClean="0"/>
                        <a:t>差異、變化</a:t>
                      </a:r>
                      <a:r>
                        <a:rPr lang="en-US" altLang="zh-TW" dirty="0" smtClean="0"/>
                        <a:t>”)</a:t>
                      </a:r>
                    </a:p>
                    <a:p>
                      <a:r>
                        <a:rPr lang="zh-TW" altLang="en-US" dirty="0" smtClean="0"/>
                        <a:t>大多數的書面文本中會共通使用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較無學科專門性</a:t>
                      </a:r>
                      <a:r>
                        <a:rPr lang="en-US" altLang="zh-TW" dirty="0" smtClean="0"/>
                        <a:t>)</a:t>
                      </a:r>
                    </a:p>
                    <a:p>
                      <a:r>
                        <a:rPr lang="zh-TW" altLang="en-US" dirty="0" smtClean="0"/>
                        <a:t>這些常用詞彙的習得有助學生理解文本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Ties</a:t>
                      </a:r>
                      <a:r>
                        <a:rPr lang="en-US" altLang="zh-TW" baseline="0" dirty="0" smtClean="0"/>
                        <a:t> 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不常使用的書面詞彙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及專業語彙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有強烈的學科屬性、專業文本中也不常出現、通常也不容易「有一致性的定義」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圓角矩形 4"/>
          <p:cNvSpPr/>
          <p:nvPr/>
        </p:nvSpPr>
        <p:spPr>
          <a:xfrm>
            <a:off x="1025449" y="4077072"/>
            <a:ext cx="10547402" cy="10081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" name="群組 8"/>
          <p:cNvGrpSpPr/>
          <p:nvPr/>
        </p:nvGrpSpPr>
        <p:grpSpPr>
          <a:xfrm>
            <a:off x="8143767" y="1018807"/>
            <a:ext cx="3312368" cy="1920232"/>
            <a:chOff x="7966620" y="1013800"/>
            <a:chExt cx="3312368" cy="1920232"/>
          </a:xfrm>
        </p:grpSpPr>
        <p:sp>
          <p:nvSpPr>
            <p:cNvPr id="6" name="雲朵形圖說文字 5"/>
            <p:cNvSpPr/>
            <p:nvPr/>
          </p:nvSpPr>
          <p:spPr>
            <a:xfrm>
              <a:off x="7966620" y="1013800"/>
              <a:ext cx="3312368" cy="1920232"/>
            </a:xfrm>
            <a:prstGeom prst="cloudCallout">
              <a:avLst>
                <a:gd name="adj1" fmla="val -21096"/>
                <a:gd name="adj2" fmla="val 103770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8553435" y="1335024"/>
              <a:ext cx="21987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dirty="0">
                  <a:solidFill>
                    <a:schemeClr val="accent2">
                      <a:lumMod val="50000"/>
                    </a:schemeClr>
                  </a:solidFill>
                </a:rPr>
                <a:t>主要</a:t>
              </a:r>
              <a:endParaRPr lang="en-US" altLang="zh-TW" sz="36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pPr algn="ctr"/>
              <a:r>
                <a:rPr lang="zh-TW" altLang="en-US" sz="3600" dirty="0">
                  <a:solidFill>
                    <a:schemeClr val="accent2">
                      <a:lumMod val="50000"/>
                    </a:schemeClr>
                  </a:solidFill>
                </a:rPr>
                <a:t>教學目標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9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詞彙學習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直接性的學習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字典式的詞彙學習</a:t>
            </a:r>
            <a:r>
              <a:rPr lang="en-US" altLang="zh-TW" dirty="0" smtClean="0"/>
              <a:t>(</a:t>
            </a:r>
            <a:r>
              <a:rPr lang="zh-TW" altLang="en-US" dirty="0" smtClean="0"/>
              <a:t>直接詞義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詞彙擴展</a:t>
            </a:r>
            <a:r>
              <a:rPr lang="en-US" altLang="zh-TW" dirty="0" smtClean="0"/>
              <a:t>(</a:t>
            </a:r>
            <a:r>
              <a:rPr lang="zh-TW" altLang="en-US" dirty="0" smtClean="0"/>
              <a:t>正反義詞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、上下文推論詞義</a:t>
            </a:r>
            <a:endParaRPr lang="en-US" altLang="zh-TW" dirty="0" smtClean="0"/>
          </a:p>
          <a:p>
            <a:r>
              <a:rPr lang="zh-TW" altLang="en-US" dirty="0" smtClean="0"/>
              <a:t>非計畫性的學習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有了基本識字量後，大量閱讀是非計畫性學習的重要且有效的路徑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6067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詞的教學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可以直接教「詞義」</a:t>
            </a:r>
            <a:endParaRPr lang="en-US" altLang="zh-TW" dirty="0" smtClean="0"/>
          </a:p>
          <a:p>
            <a:r>
              <a:rPr lang="zh-TW" altLang="en-US" dirty="0" smtClean="0"/>
              <a:t>也要教學生覺察「詞的規則」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例如詞義與組成字相同的詞</a:t>
            </a:r>
            <a:r>
              <a:rPr lang="en-US" altLang="zh-TW" dirty="0" smtClean="0"/>
              <a:t>(</a:t>
            </a:r>
            <a:r>
              <a:rPr lang="zh-TW" altLang="en-US" dirty="0" smtClean="0"/>
              <a:t>椅背</a:t>
            </a:r>
            <a:r>
              <a:rPr lang="en-US" altLang="zh-TW" dirty="0" smtClean="0"/>
              <a:t>)/</a:t>
            </a:r>
            <a:r>
              <a:rPr lang="zh-TW" altLang="en-US" dirty="0" smtClean="0"/>
              <a:t>詞義與組成字無關的詞</a:t>
            </a:r>
            <a:r>
              <a:rPr lang="en-US" altLang="zh-TW" dirty="0" smtClean="0"/>
              <a:t>(</a:t>
            </a:r>
            <a:r>
              <a:rPr lang="zh-TW" altLang="en-US" dirty="0" smtClean="0"/>
              <a:t>沙發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詞素</a:t>
            </a:r>
            <a:r>
              <a:rPr lang="en-US" altLang="zh-TW" dirty="0" smtClean="0"/>
              <a:t>(</a:t>
            </a:r>
            <a:r>
              <a:rPr lang="zh-TW" altLang="en-US" dirty="0" smtClean="0"/>
              <a:t>字</a:t>
            </a:r>
            <a:r>
              <a:rPr lang="en-US" altLang="zh-TW" dirty="0" smtClean="0"/>
              <a:t>)</a:t>
            </a:r>
            <a:r>
              <a:rPr lang="zh-TW" altLang="en-US" dirty="0" smtClean="0"/>
              <a:t>是理解詞彙的重要單位</a:t>
            </a:r>
            <a:r>
              <a:rPr lang="en-US" altLang="zh-TW" dirty="0" smtClean="0"/>
              <a:t>!(</a:t>
            </a:r>
            <a:r>
              <a:rPr lang="zh-TW" altLang="en-US" dirty="0" smtClean="0"/>
              <a:t>熱能、電能、太陽能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370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詞教學的重要信念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dirty="0" smtClean="0"/>
              <a:t>發展「詞彙規則」或「詞素」的覺察，並不是要讓教師以這些概念，教會學生所有的詞。</a:t>
            </a:r>
            <a:endParaRPr lang="en-US" altLang="zh-TW" dirty="0" smtClean="0"/>
          </a:p>
          <a:p>
            <a:r>
              <a:rPr lang="zh-TW" altLang="en-US" dirty="0" smtClean="0"/>
              <a:t>養成「詞彙規則」與「詞素」的覺知習慣，是學生「獨立學習新詞彙」的關鍵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838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詞教學的舊酵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 smtClean="0"/>
              <a:t>背解釋，尤其是字典裡的解釋</a:t>
            </a:r>
            <a:r>
              <a:rPr lang="en-US" altLang="zh-TW" dirty="0" smtClean="0"/>
              <a:t>!</a:t>
            </a:r>
          </a:p>
          <a:p>
            <a:r>
              <a:rPr lang="zh-TW" altLang="en-US" dirty="0" smtClean="0"/>
              <a:t>僵化的「生字造詞」作業</a:t>
            </a:r>
            <a:r>
              <a:rPr lang="en-US" altLang="zh-TW" dirty="0" smtClean="0"/>
              <a:t>!</a:t>
            </a:r>
          </a:p>
          <a:p>
            <a:r>
              <a:rPr lang="zh-TW" altLang="en-US" dirty="0" smtClean="0"/>
              <a:t>只有補充，卻沒有文義脈絡的「一字多音」教學</a:t>
            </a:r>
            <a:r>
              <a:rPr lang="en-US" altLang="zh-TW" dirty="0" smtClean="0"/>
              <a:t>!(</a:t>
            </a:r>
            <a:r>
              <a:rPr lang="zh-TW" altLang="en-US" dirty="0" smtClean="0"/>
              <a:t>睡著，著作，接著</a:t>
            </a:r>
            <a:r>
              <a:rPr lang="en-US" altLang="zh-TW" dirty="0" smtClean="0"/>
              <a:t>)!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233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詞教學的重要原則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5450" y="2286000"/>
            <a:ext cx="10111110" cy="4023360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dirty="0" smtClean="0"/>
              <a:t>「語意」是長期記憶編碼的重要路徑。</a:t>
            </a:r>
            <a:endParaRPr lang="en-US" altLang="zh-TW" dirty="0" smtClean="0"/>
          </a:p>
          <a:p>
            <a:r>
              <a:rPr lang="zh-TW" altLang="en-US" dirty="0" smtClean="0"/>
              <a:t>從已知的詞彙，學習新的「目標詞彙」</a:t>
            </a:r>
            <a:r>
              <a:rPr lang="en-US" altLang="zh-TW" dirty="0" smtClean="0"/>
              <a:t>(</a:t>
            </a:r>
            <a:r>
              <a:rPr lang="zh-TW" altLang="en-US" dirty="0" smtClean="0"/>
              <a:t>近義詞、反義詞、共現詞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提供句子範例，才會有「好的記憶效果」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375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詞彙教學的具體建議</a:t>
            </a:r>
            <a:r>
              <a:rPr lang="en-US" altLang="zh-TW" dirty="0" smtClean="0"/>
              <a:t>(NRP</a:t>
            </a:r>
            <a:r>
              <a:rPr lang="zh-TW" altLang="en-US" dirty="0" smtClean="0"/>
              <a:t>，</a:t>
            </a:r>
            <a:r>
              <a:rPr lang="en-US" altLang="zh-TW" dirty="0" smtClean="0"/>
              <a:t>2000)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dirty="0" smtClean="0"/>
              <a:t>同時運用「明示性」教學與「隱晦」教學。</a:t>
            </a:r>
            <a:endParaRPr lang="en-US" altLang="zh-TW" dirty="0" smtClean="0"/>
          </a:p>
          <a:p>
            <a:r>
              <a:rPr lang="zh-TW" altLang="en-US" dirty="0" smtClean="0"/>
              <a:t>重複接觸</a:t>
            </a:r>
            <a:endParaRPr lang="en-US" altLang="zh-TW" dirty="0" smtClean="0"/>
          </a:p>
          <a:p>
            <a:r>
              <a:rPr lang="zh-TW" altLang="en-US" dirty="0" smtClean="0"/>
              <a:t>豐富的語境脈絡</a:t>
            </a:r>
            <a:endParaRPr lang="en-US" altLang="zh-TW" dirty="0" smtClean="0"/>
          </a:p>
          <a:p>
            <a:r>
              <a:rPr lang="zh-TW" altLang="en-US" dirty="0" smtClean="0"/>
              <a:t>讓學生主動參與</a:t>
            </a:r>
            <a:r>
              <a:rPr lang="en-US" altLang="zh-TW" dirty="0" smtClean="0"/>
              <a:t>(engagement)</a:t>
            </a:r>
            <a:r>
              <a:rPr lang="zh-TW" altLang="en-US" dirty="0" smtClean="0"/>
              <a:t>比「被動聆聽」更有效果</a:t>
            </a:r>
            <a:r>
              <a:rPr lang="en-US" altLang="zh-TW" dirty="0"/>
              <a:t>!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2391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66BFD8EF-7E8C-47BF-91B8-02C831A5C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語文學習現象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C35EA46C-3816-41B9-8017-D190E1DE1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84" y="1825625"/>
            <a:ext cx="10878344" cy="4351338"/>
          </a:xfrm>
        </p:spPr>
        <p:txBody>
          <a:bodyPr/>
          <a:lstStyle/>
          <a:p>
            <a:r>
              <a:rPr lang="zh-TW" altLang="en-US" dirty="0"/>
              <a:t>家長們說，孩子們用字用語不精準</a:t>
            </a:r>
            <a:endParaRPr lang="en-US" altLang="zh-TW" dirty="0"/>
          </a:p>
          <a:p>
            <a:r>
              <a:rPr lang="zh-TW" altLang="en-US" dirty="0"/>
              <a:t>教師們說，學生習寫字的耐心不夠</a:t>
            </a:r>
            <a:endParaRPr lang="en-US" altLang="zh-TW" dirty="0"/>
          </a:p>
          <a:p>
            <a:r>
              <a:rPr lang="zh-TW" altLang="en-US" dirty="0"/>
              <a:t>企業主說，員工表達能力普遍不足</a:t>
            </a:r>
          </a:p>
        </p:txBody>
      </p:sp>
    </p:spTree>
    <p:extLst>
      <p:ext uri="{BB962C8B-B14F-4D97-AF65-F5344CB8AC3E}">
        <p14:creationId xmlns:p14="http://schemas.microsoft.com/office/powerpoint/2010/main" val="18287834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單課教學示例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三年級課文</a:t>
            </a:r>
            <a:r>
              <a:rPr lang="en-US" altLang="zh-TW" dirty="0" smtClean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: </a:t>
            </a:r>
            <a:r>
              <a:rPr lang="zh-TW" altLang="en-US" dirty="0" smtClean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「時間是什麼</a:t>
            </a:r>
            <a:r>
              <a:rPr lang="en-US" altLang="zh-TW" dirty="0" smtClean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?</a:t>
            </a:r>
            <a:r>
              <a:rPr lang="zh-TW" altLang="en-US" dirty="0" smtClean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」</a:t>
            </a:r>
            <a:endParaRPr lang="zh-TW" altLang="en-US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501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提醒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語文學習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社會文化的傳承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專業知識的學習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253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教學設計原則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教學活動緊扣「閱讀成分」</a:t>
            </a:r>
            <a:endParaRPr lang="en-US" altLang="zh-TW" dirty="0" smtClean="0"/>
          </a:p>
          <a:p>
            <a:r>
              <a:rPr lang="zh-TW" altLang="en-US" dirty="0"/>
              <a:t>以</a:t>
            </a:r>
            <a:r>
              <a:rPr lang="zh-TW" altLang="en-US" dirty="0" smtClean="0"/>
              <a:t>學生「參與」為主</a:t>
            </a:r>
            <a:endParaRPr lang="en-US" altLang="zh-TW" dirty="0" smtClean="0"/>
          </a:p>
          <a:p>
            <a:r>
              <a:rPr lang="zh-TW" altLang="en-US" dirty="0" smtClean="0"/>
              <a:t>「教師講授」為輔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175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時間是什麼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dirty="0" smtClean="0"/>
              <a:t>第一段的第二到四行，用「蝸牛走得慢，來形容時間慢吞吞」。</a:t>
            </a:r>
            <a:endParaRPr lang="en-US" altLang="zh-TW" dirty="0" smtClean="0"/>
          </a:p>
          <a:p>
            <a:r>
              <a:rPr lang="zh-TW" altLang="en-US" dirty="0" smtClean="0"/>
              <a:t>第一段第一行，對於「正在等待的人」二言，時間是蝸牛</a:t>
            </a:r>
            <a:r>
              <a:rPr lang="en-US" altLang="zh-TW" dirty="0" smtClean="0"/>
              <a:t>!</a:t>
            </a:r>
            <a:r>
              <a:rPr lang="zh-TW" altLang="en-US" dirty="0" smtClean="0"/>
              <a:t>，表達出一種「條件性」，而「</a:t>
            </a:r>
            <a:r>
              <a:rPr lang="zh-TW" altLang="en-US" dirty="0">
                <a:solidFill>
                  <a:srgbClr val="FF0000"/>
                </a:solidFill>
              </a:rPr>
              <a:t>是</a:t>
            </a:r>
            <a:r>
              <a:rPr lang="zh-TW" altLang="en-US" dirty="0" smtClean="0"/>
              <a:t>」可以理解為「像」或「感受」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97501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時間是什麼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5450" y="2286000"/>
            <a:ext cx="10687174" cy="4023360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dirty="0" smtClean="0"/>
              <a:t>第二段的描述，讓讀者理解「時間是什麼」，會依人而異。</a:t>
            </a:r>
            <a:endParaRPr lang="en-US" altLang="zh-TW" dirty="0" smtClean="0"/>
          </a:p>
          <a:p>
            <a:r>
              <a:rPr lang="zh-TW" altLang="en-US" dirty="0" smtClean="0"/>
              <a:t>第三段則是「某些人」對時間快慢的感受。</a:t>
            </a:r>
            <a:endParaRPr lang="en-US" altLang="zh-TW" dirty="0" smtClean="0"/>
          </a:p>
          <a:p>
            <a:r>
              <a:rPr lang="zh-TW" altLang="en-US" dirty="0" smtClean="0"/>
              <a:t>第四段也是某些人對時間另一面向的感受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一去不回</a:t>
            </a:r>
            <a:r>
              <a:rPr lang="en-US" altLang="zh-TW" dirty="0" smtClean="0"/>
              <a:t>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8426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時間是什麼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 smtClean="0"/>
              <a:t>時間的快與慢</a:t>
            </a:r>
            <a:r>
              <a:rPr lang="en-US" altLang="zh-TW" dirty="0" smtClean="0"/>
              <a:t>:</a:t>
            </a:r>
          </a:p>
          <a:p>
            <a:pPr lvl="1"/>
            <a:r>
              <a:rPr lang="zh-TW" altLang="en-US" dirty="0" smtClean="0"/>
              <a:t>會因「等待或忙碌」有不同的感受。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會因「快樂或悲傷」有不同的感受。</a:t>
            </a:r>
            <a:endParaRPr lang="en-US" altLang="zh-TW" dirty="0" smtClean="0"/>
          </a:p>
          <a:p>
            <a:r>
              <a:rPr lang="zh-TW" altLang="en-US" dirty="0" smtClean="0"/>
              <a:t>不論快與慢，都一去不回頭</a:t>
            </a:r>
            <a:endParaRPr lang="en-US" altLang="zh-TW" dirty="0" smtClean="0"/>
          </a:p>
          <a:p>
            <a:r>
              <a:rPr lang="zh-TW" altLang="en-US" dirty="0" smtClean="0"/>
              <a:t>作者不理解，為什麼「時間」沒有共同的感受</a:t>
            </a:r>
            <a:r>
              <a:rPr lang="en-US" altLang="zh-TW" dirty="0"/>
              <a:t>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191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時間是什麼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教師的理解</a:t>
            </a:r>
            <a:r>
              <a:rPr lang="en-US" altLang="zh-TW" dirty="0" smtClean="0"/>
              <a:t>-</a:t>
            </a:r>
            <a:r>
              <a:rPr lang="zh-TW" altLang="en-US" dirty="0" smtClean="0"/>
              <a:t>這是一個大哉問</a:t>
            </a:r>
            <a:r>
              <a:rPr lang="en-US" altLang="zh-TW" dirty="0" smtClean="0"/>
              <a:t>!</a:t>
            </a:r>
          </a:p>
          <a:p>
            <a:pPr lvl="1"/>
            <a:r>
              <a:rPr lang="zh-TW" altLang="en-US" dirty="0" smtClean="0"/>
              <a:t>這可以是一個甚難的「科學問題」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這也可以是一個「關乎生命態度的問題」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當然也可以是一個「數學計畫有關的問題」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或是關乎人類史觀的「歷史議題」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832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教案示例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從活動開始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110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是哪一個詞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007768" y="3140968"/>
            <a:ext cx="3384376" cy="156966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9600" dirty="0"/>
              <a:t>蝸牛</a:t>
            </a:r>
          </a:p>
        </p:txBody>
      </p:sp>
    </p:spTree>
    <p:extLst>
      <p:ext uri="{BB962C8B-B14F-4D97-AF65-F5344CB8AC3E}">
        <p14:creationId xmlns:p14="http://schemas.microsoft.com/office/powerpoint/2010/main" val="234093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原來是「蝸牛」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走路「慢吞吞」</a:t>
            </a:r>
            <a:endParaRPr lang="en-US" altLang="zh-TW" dirty="0" smtClean="0"/>
          </a:p>
          <a:p>
            <a:r>
              <a:rPr lang="zh-TW" altLang="en-US" dirty="0" smtClean="0"/>
              <a:t>幾乎沒有聲音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265" y="4941168"/>
            <a:ext cx="29957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9E2B304-0E68-4691-B2CD-B1F44482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理解與承擔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953E5F7A-F123-4F9D-9086-ED3B992CDD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79912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注意看囉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007768" y="3140968"/>
            <a:ext cx="3384376" cy="1569660"/>
          </a:xfrm>
          <a:prstGeom prst="rect">
            <a:avLst/>
          </a:prstGeom>
          <a:solidFill>
            <a:srgbClr val="130355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9600" dirty="0"/>
              <a:t>彈簧</a:t>
            </a:r>
          </a:p>
        </p:txBody>
      </p:sp>
    </p:spTree>
    <p:extLst>
      <p:ext uri="{BB962C8B-B14F-4D97-AF65-F5344CB8AC3E}">
        <p14:creationId xmlns:p14="http://schemas.microsoft.com/office/powerpoint/2010/main" val="306836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原來是彈簧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它可以「伸縮」</a:t>
            </a:r>
            <a:r>
              <a:rPr lang="en-US" altLang="zh-TW" dirty="0" smtClean="0"/>
              <a:t>!</a:t>
            </a:r>
          </a:p>
          <a:p>
            <a:r>
              <a:rPr lang="zh-TW" altLang="en-US" dirty="0" smtClean="0"/>
              <a:t>是一種「彈性」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為什麼是「簧」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2852936"/>
            <a:ext cx="4589454" cy="356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2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時間是</a:t>
            </a:r>
            <a:r>
              <a:rPr lang="en-US" altLang="zh-TW" dirty="0" smtClean="0"/>
              <a:t>1</a:t>
            </a:r>
            <a:r>
              <a:rPr lang="zh-TW" altLang="en-US" dirty="0" smtClean="0"/>
              <a:t>還是</a:t>
            </a:r>
            <a:r>
              <a:rPr lang="en-US" altLang="zh-TW" dirty="0" smtClean="0"/>
              <a:t>2?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847528" y="4271717"/>
            <a:ext cx="3384376" cy="156966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9600" dirty="0"/>
              <a:t>蝸牛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215680" y="2880404"/>
            <a:ext cx="789360" cy="923330"/>
          </a:xfrm>
          <a:prstGeom prst="rect">
            <a:avLst/>
          </a:prstGeom>
          <a:solidFill>
            <a:srgbClr val="13035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dirty="0">
                <a:solidFill>
                  <a:schemeClr val="bg1"/>
                </a:solidFill>
              </a:rPr>
              <a:t>1</a:t>
            </a:r>
            <a:endParaRPr lang="zh-TW" altLang="en-US" sz="5400" dirty="0">
              <a:solidFill>
                <a:schemeClr val="bg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040216" y="2880404"/>
            <a:ext cx="789360" cy="923330"/>
          </a:xfrm>
          <a:prstGeom prst="rect">
            <a:avLst/>
          </a:prstGeom>
          <a:solidFill>
            <a:srgbClr val="13035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dirty="0">
                <a:solidFill>
                  <a:schemeClr val="bg1"/>
                </a:solidFill>
              </a:rPr>
              <a:t>2</a:t>
            </a:r>
            <a:endParaRPr lang="zh-TW" altLang="en-US" sz="5400" dirty="0">
              <a:solidFill>
                <a:schemeClr val="bg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742708" y="4297680"/>
            <a:ext cx="3384376" cy="156966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9600" dirty="0"/>
              <a:t>時間</a:t>
            </a:r>
          </a:p>
        </p:txBody>
      </p:sp>
    </p:spTree>
    <p:extLst>
      <p:ext uri="{BB962C8B-B14F-4D97-AF65-F5344CB8AC3E}">
        <p14:creationId xmlns:p14="http://schemas.microsoft.com/office/powerpoint/2010/main" val="54511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飛奔是哪一個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847528" y="4271717"/>
            <a:ext cx="3384376" cy="156966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9600" dirty="0"/>
              <a:t>飛奔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215680" y="2880404"/>
            <a:ext cx="789360" cy="923330"/>
          </a:xfrm>
          <a:prstGeom prst="rect">
            <a:avLst/>
          </a:prstGeom>
          <a:solidFill>
            <a:srgbClr val="13035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dirty="0">
                <a:solidFill>
                  <a:schemeClr val="bg1"/>
                </a:solidFill>
              </a:rPr>
              <a:t>1</a:t>
            </a:r>
            <a:endParaRPr lang="zh-TW" altLang="en-US" sz="5400" dirty="0">
              <a:solidFill>
                <a:schemeClr val="bg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040216" y="2880404"/>
            <a:ext cx="789360" cy="923330"/>
          </a:xfrm>
          <a:prstGeom prst="rect">
            <a:avLst/>
          </a:prstGeom>
          <a:solidFill>
            <a:srgbClr val="13035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dirty="0">
                <a:solidFill>
                  <a:schemeClr val="bg1"/>
                </a:solidFill>
              </a:rPr>
              <a:t>2</a:t>
            </a:r>
            <a:endParaRPr lang="zh-TW" altLang="en-US" sz="5400" dirty="0">
              <a:solidFill>
                <a:schemeClr val="bg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742708" y="4297680"/>
            <a:ext cx="3384376" cy="156966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9600" dirty="0"/>
              <a:t>飛過</a:t>
            </a:r>
          </a:p>
        </p:txBody>
      </p:sp>
    </p:spTree>
    <p:extLst>
      <p:ext uri="{BB962C8B-B14F-4D97-AF65-F5344CB8AC3E}">
        <p14:creationId xmlns:p14="http://schemas.microsoft.com/office/powerpoint/2010/main" val="417736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「</a:t>
            </a:r>
            <a:r>
              <a:rPr lang="zh-TW" altLang="en-US" dirty="0" smtClean="0"/>
              <a:t>奔」是什麼字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1025527" y="2286001"/>
          <a:ext cx="971708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879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讀課文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怎麼讀</a:t>
            </a:r>
            <a:r>
              <a:rPr lang="en-US" altLang="zh-TW" dirty="0" smtClean="0"/>
              <a:t>?</a:t>
            </a:r>
          </a:p>
          <a:p>
            <a:pPr lvl="1"/>
            <a:r>
              <a:rPr lang="zh-TW" altLang="en-US" dirty="0" smtClean="0"/>
              <a:t>量一量，自己讀多快？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第一次、第二次和第三次！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087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多讀幾次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能讀得快</a:t>
            </a:r>
            <a:endParaRPr lang="en-US" altLang="zh-TW" dirty="0" smtClean="0"/>
          </a:p>
          <a:p>
            <a:r>
              <a:rPr lang="zh-TW" altLang="en-US" dirty="0" smtClean="0"/>
              <a:t>也能讀得正確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911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還能「寫得正確」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蝸牛的「蝸」</a:t>
            </a:r>
            <a:endParaRPr lang="en-US" altLang="zh-TW" dirty="0" smtClean="0"/>
          </a:p>
          <a:p>
            <a:r>
              <a:rPr lang="zh-TW" altLang="en-US" dirty="0" smtClean="0"/>
              <a:t>左邊有「虫」，右邊有「咼」</a:t>
            </a:r>
            <a:endParaRPr lang="en-US" altLang="zh-TW" dirty="0" smtClean="0"/>
          </a:p>
          <a:p>
            <a:r>
              <a:rPr lang="zh-TW" altLang="en-US" dirty="0" smtClean="0"/>
              <a:t>如果已經會寫「走過」的過</a:t>
            </a:r>
            <a:endParaRPr lang="en-US" altLang="zh-TW" dirty="0" smtClean="0"/>
          </a:p>
          <a:p>
            <a:r>
              <a:rPr lang="zh-TW" altLang="en-US" dirty="0" smtClean="0"/>
              <a:t>也會寫「虫」</a:t>
            </a:r>
            <a:endParaRPr lang="en-US" altLang="zh-TW" dirty="0" smtClean="0"/>
          </a:p>
          <a:p>
            <a:r>
              <a:rPr lang="zh-TW" altLang="en-US" dirty="0" smtClean="0"/>
              <a:t>就也會寫「蝸牛」的「蝸」！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820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蝸牛走路慢吞吞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吞要怎麼寫？</a:t>
            </a:r>
            <a:endParaRPr lang="en-US" altLang="zh-TW" dirty="0" smtClean="0"/>
          </a:p>
          <a:p>
            <a:r>
              <a:rPr lang="zh-TW" altLang="en-US" dirty="0" smtClean="0"/>
              <a:t>上面是「夭」，下面是「口」</a:t>
            </a:r>
            <a:endParaRPr lang="en-US" altLang="zh-TW" dirty="0" smtClean="0"/>
          </a:p>
          <a:p>
            <a:r>
              <a:rPr lang="zh-TW" altLang="en-US" dirty="0" smtClean="0"/>
              <a:t>不是只有慢吞吞！</a:t>
            </a:r>
            <a:endParaRPr lang="en-US" altLang="zh-TW" dirty="0" smtClean="0"/>
          </a:p>
          <a:p>
            <a:r>
              <a:rPr lang="zh-TW" altLang="en-US" dirty="0" smtClean="0"/>
              <a:t>也可以是「狼吞虎嚥」的吞！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801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學寫字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先說一說有哪些「部件」</a:t>
            </a:r>
            <a:endParaRPr lang="en-US" altLang="zh-TW" dirty="0" smtClean="0"/>
          </a:p>
          <a:p>
            <a:r>
              <a:rPr lang="zh-TW" altLang="en-US" dirty="0" smtClean="0"/>
              <a:t>是「左／右」或「上／下」</a:t>
            </a:r>
            <a:endParaRPr lang="en-US" altLang="zh-TW" dirty="0" smtClean="0"/>
          </a:p>
          <a:p>
            <a:r>
              <a:rPr lang="zh-TW" altLang="en-US" dirty="0" smtClean="0"/>
              <a:t>不熟悉的部件可以怎麼寫？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177" y="111760"/>
            <a:ext cx="4366651" cy="61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1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FAA25A8-A526-4F97-8701-C0F24A1E1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理解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B3EFC383-1D29-4A18-AF52-3C5FCDEFC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為什麼「會有偏弱」的印象</a:t>
            </a:r>
            <a:r>
              <a:rPr lang="en-US" altLang="zh-TW" dirty="0"/>
              <a:t>?</a:t>
            </a:r>
          </a:p>
          <a:p>
            <a:pPr lvl="1"/>
            <a:r>
              <a:rPr lang="zh-TW" altLang="en-US" dirty="0"/>
              <a:t>知識更迭快速，職場需要更專業的語文能力。</a:t>
            </a:r>
            <a:endParaRPr lang="en-US" altLang="zh-TW" dirty="0"/>
          </a:p>
          <a:p>
            <a:pPr lvl="1"/>
            <a:r>
              <a:rPr lang="zh-TW" altLang="en-US" dirty="0"/>
              <a:t>數位世代的軟硬體，形朔新的學習路徑。</a:t>
            </a:r>
          </a:p>
        </p:txBody>
      </p:sp>
    </p:spTree>
    <p:extLst>
      <p:ext uri="{BB962C8B-B14F-4D97-AF65-F5344CB8AC3E}">
        <p14:creationId xmlns:p14="http://schemas.microsoft.com/office/powerpoint/2010/main" val="40423064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從寫字到語詞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這些字在課文裡的「語詞」是什麼？</a:t>
            </a:r>
            <a:endParaRPr lang="en-US" altLang="zh-TW" dirty="0" smtClean="0"/>
          </a:p>
          <a:p>
            <a:r>
              <a:rPr lang="zh-TW" altLang="en-US" dirty="0" smtClean="0"/>
              <a:t>這些語詞在句子裡的意思是什麼？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303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篇章理解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明示性教學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734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讀文章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除了讀得快，更要讀得懂！</a:t>
            </a:r>
            <a:endParaRPr lang="en-US" altLang="zh-TW" dirty="0" smtClean="0"/>
          </a:p>
          <a:p>
            <a:r>
              <a:rPr lang="zh-TW" altLang="en-US" dirty="0" smtClean="0"/>
              <a:t>「安靜的讀」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照自己的速度讀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覺得有讀懂就繼續讀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19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自己讀懂了嗎？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通常讀完後，會覺得：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這篇文章很有趣</a:t>
            </a:r>
            <a:r>
              <a:rPr lang="en-US" altLang="zh-TW" dirty="0" smtClean="0"/>
              <a:t>…</a:t>
            </a:r>
          </a:p>
          <a:p>
            <a:pPr lvl="1"/>
            <a:r>
              <a:rPr lang="zh-TW" altLang="en-US" dirty="0" smtClean="0"/>
              <a:t>這篇文章和自己的想法</a:t>
            </a:r>
            <a:r>
              <a:rPr lang="en-US" altLang="zh-TW" dirty="0" smtClean="0"/>
              <a:t>…</a:t>
            </a:r>
          </a:p>
          <a:p>
            <a:pPr lvl="1"/>
            <a:r>
              <a:rPr lang="zh-TW" altLang="en-US" dirty="0" smtClean="0"/>
              <a:t>這篇文章說了哪些事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773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這篇文章主要是在「說」：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時間是什麼？</a:t>
            </a:r>
            <a:endParaRPr lang="en-US" altLang="zh-TW" dirty="0" smtClean="0"/>
          </a:p>
          <a:p>
            <a:r>
              <a:rPr lang="zh-TW" altLang="en-US" dirty="0" smtClean="0"/>
              <a:t>讀完後，我們問自己，在這篇文章裡面，時間是什麼？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970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原來有「線索」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如果你覺得有好多答案（例如是蝸牛、是斑馬</a:t>
            </a:r>
            <a:r>
              <a:rPr lang="en-US" altLang="zh-TW" dirty="0" smtClean="0"/>
              <a:t>…</a:t>
            </a:r>
            <a:r>
              <a:rPr lang="zh-TW" altLang="en-US" dirty="0" smtClean="0"/>
              <a:t>」，你怎麼發現的？</a:t>
            </a:r>
            <a:endParaRPr lang="en-US" altLang="zh-TW" dirty="0" smtClean="0"/>
          </a:p>
          <a:p>
            <a:r>
              <a:rPr lang="zh-TW" altLang="en-US" dirty="0" smtClean="0"/>
              <a:t>如果你覺得「沒有答案」，你怎麼發現的？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4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另一種線索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7408" y="1844824"/>
            <a:ext cx="9717540" cy="4023360"/>
          </a:xfrm>
        </p:spPr>
        <p:txBody>
          <a:bodyPr/>
          <a:lstStyle/>
          <a:p>
            <a:r>
              <a:rPr lang="zh-TW" altLang="en-US" dirty="0" smtClean="0"/>
              <a:t>課文裡有不同的「人（角色）」</a:t>
            </a:r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4" name="資料庫圖表 3"/>
          <p:cNvGraphicFramePr/>
          <p:nvPr>
            <p:extLst/>
          </p:nvPr>
        </p:nvGraphicFramePr>
        <p:xfrm>
          <a:off x="2063552" y="2103845"/>
          <a:ext cx="7992888" cy="5129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934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比較不同角色的看法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839417" y="2636912"/>
          <a:ext cx="9717085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417"/>
                <a:gridCol w="1943417"/>
                <a:gridCol w="1831712"/>
                <a:gridCol w="2664296"/>
                <a:gridCol w="1334243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時間是什麼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可能的意思是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為什麼會有這樣的感覺？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等待的人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蝸牛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時間過得很慢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zh-TW" altLang="en-US" dirty="0" smtClean="0"/>
                        <a:t>說出快和慢的感受並不一定！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忙碌的人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飛奔的斑馬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時間過得很快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有人說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像彈簧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有時快有時慢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也有人說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像流水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作者說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還是不明白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36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原來要讀懂課文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找出「主要」的訊息</a:t>
            </a:r>
            <a:endParaRPr lang="en-US" altLang="zh-TW" dirty="0" smtClean="0"/>
          </a:p>
          <a:p>
            <a:r>
              <a:rPr lang="zh-TW" altLang="en-US" dirty="0" smtClean="0"/>
              <a:t>想一想「言外之意」</a:t>
            </a:r>
            <a:endParaRPr lang="en-US" altLang="zh-TW" dirty="0" smtClean="0"/>
          </a:p>
          <a:p>
            <a:r>
              <a:rPr lang="zh-TW" altLang="en-US" dirty="0" smtClean="0"/>
              <a:t>比較「不同的看法」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614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</a:rPr>
              <a:t>提問與討論</a:t>
            </a:r>
            <a:endParaRPr lang="zh-TW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US" altLang="zh-TW" sz="5400" b="1" dirty="0" smtClean="0">
                <a:solidFill>
                  <a:schemeClr val="accent6">
                    <a:lumMod val="50000"/>
                  </a:schemeClr>
                </a:solidFill>
              </a:rPr>
              <a:t>Thanks!</a:t>
            </a:r>
            <a:endParaRPr lang="zh-TW" altLang="en-US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3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AE64E7DE-6859-4FA7-BDAD-A5584F576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教育專業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FCAE16FB-8949-4788-8670-C15EB4F0C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在變化的脈絡中，不同階段學童，該具備的語文核心能力為何</a:t>
            </a:r>
            <a:r>
              <a:rPr lang="en-US" altLang="zh-TW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31126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CF45838-D168-4844-9643-6D20E494B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承擔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C698CF3D-3B95-4A11-A79D-DC554252D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教師所具備的「語文教學」專業能力，是否能因應此一變化</a:t>
            </a:r>
            <a:r>
              <a:rPr lang="en-US" altLang="zh-TW" dirty="0"/>
              <a:t>?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1959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63B57DEE-21DA-45D6-84E6-F234581B2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52" y="625642"/>
            <a:ext cx="10515600" cy="1420491"/>
          </a:xfrm>
        </p:spPr>
        <p:txBody>
          <a:bodyPr/>
          <a:lstStyle/>
          <a:p>
            <a:r>
              <a:rPr lang="zh-TW" altLang="en-US" dirty="0"/>
              <a:t>基本能力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8ACFB062-45C7-41EB-B1FC-35D88167B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3460" y="2785299"/>
            <a:ext cx="5448540" cy="3615501"/>
          </a:xfrm>
        </p:spPr>
        <p:txBody>
          <a:bodyPr>
            <a:normAutofit/>
          </a:bodyPr>
          <a:lstStyle/>
          <a:p>
            <a:pPr algn="ctr"/>
            <a:r>
              <a:rPr lang="en-US" altLang="zh-TW" sz="7200" dirty="0">
                <a:solidFill>
                  <a:schemeClr val="accent6">
                    <a:lumMod val="75000"/>
                  </a:schemeClr>
                </a:solidFill>
              </a:rPr>
              <a:t>Fewer</a:t>
            </a:r>
          </a:p>
          <a:p>
            <a:pPr algn="ctr"/>
            <a:r>
              <a:rPr lang="en-US" altLang="zh-TW" sz="7200" dirty="0">
                <a:solidFill>
                  <a:schemeClr val="accent2">
                    <a:lumMod val="75000"/>
                  </a:schemeClr>
                </a:solidFill>
              </a:rPr>
              <a:t>Clearer</a:t>
            </a:r>
          </a:p>
          <a:p>
            <a:pPr algn="ctr"/>
            <a:r>
              <a:rPr lang="zh-TW" altLang="en-US" sz="7200" dirty="0">
                <a:solidFill>
                  <a:schemeClr val="tx1"/>
                </a:solidFill>
              </a:rPr>
              <a:t> </a:t>
            </a:r>
            <a:r>
              <a:rPr lang="en-US" altLang="zh-TW" sz="8000" b="1" dirty="0">
                <a:solidFill>
                  <a:schemeClr val="accent5">
                    <a:lumMod val="75000"/>
                  </a:schemeClr>
                </a:solidFill>
              </a:rPr>
              <a:t>Higher</a:t>
            </a:r>
            <a:endParaRPr lang="zh-TW" altLang="en-US" sz="8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="" xmlns:a16="http://schemas.microsoft.com/office/drawing/2014/main" id="{8102BD6C-3C5C-4290-A79D-8C1B3C4AA0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2215278"/>
              </p:ext>
            </p:extLst>
          </p:nvPr>
        </p:nvGraphicFramePr>
        <p:xfrm>
          <a:off x="336883" y="2469130"/>
          <a:ext cx="7524699" cy="4247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1742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2038</Words>
  <Application>Microsoft Office PowerPoint</Application>
  <PresentationFormat>寬螢幕</PresentationFormat>
  <Paragraphs>312</Paragraphs>
  <Slides>69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69</vt:i4>
      </vt:variant>
    </vt:vector>
  </HeadingPairs>
  <TitlesOfParts>
    <vt:vector size="77" baseType="lpstr">
      <vt:lpstr>Adobe 繁黑體 Std B</vt:lpstr>
      <vt:lpstr>微軟正黑體</vt:lpstr>
      <vt:lpstr>新細明體</vt:lpstr>
      <vt:lpstr>Arial</vt:lpstr>
      <vt:lpstr>Calibri</vt:lpstr>
      <vt:lpstr>Calibri Light</vt:lpstr>
      <vt:lpstr>Times New Roman</vt:lpstr>
      <vt:lpstr>Office 佈景主題</vt:lpstr>
      <vt:lpstr>國小段國語學力檢定 在教學現場的應用</vt:lpstr>
      <vt:lpstr> 大 綱</vt:lpstr>
      <vt:lpstr>Session Ⅰ</vt:lpstr>
      <vt:lpstr>語文學習現象</vt:lpstr>
      <vt:lpstr>理解與承擔</vt:lpstr>
      <vt:lpstr>理解</vt:lpstr>
      <vt:lpstr>教育專業</vt:lpstr>
      <vt:lpstr>承擔</vt:lpstr>
      <vt:lpstr>基本能力</vt:lpstr>
      <vt:lpstr>重要原則</vt:lpstr>
      <vt:lpstr>重要平衡:以閱讀為核心</vt:lpstr>
      <vt:lpstr>評量架構</vt:lpstr>
      <vt:lpstr>簡明閱讀理論</vt:lpstr>
      <vt:lpstr>評量項目</vt:lpstr>
      <vt:lpstr>閱讀發展階段論</vt:lpstr>
      <vt:lpstr>不同年級評量項目之比例</vt:lpstr>
      <vt:lpstr>Session Ⅱ</vt:lpstr>
      <vt:lpstr>符應語文發展階段</vt:lpstr>
      <vt:lpstr>字詞與篇章理解調整</vt:lpstr>
      <vt:lpstr>PowerPoint 簡報</vt:lpstr>
      <vt:lpstr>PowerPoint 簡報</vt:lpstr>
      <vt:lpstr>教學原則</vt:lpstr>
      <vt:lpstr>以「學習表現」為核心</vt:lpstr>
      <vt:lpstr>「識寫字教學」的基本觀念</vt:lpstr>
      <vt:lpstr>常見的瓶頸</vt:lpstr>
      <vt:lpstr>自省</vt:lpstr>
      <vt:lpstr>關於識字</vt:lpstr>
      <vt:lpstr>關於寫字</vt:lpstr>
      <vt:lpstr>寫字</vt:lpstr>
      <vt:lpstr>詞彙教學的基本觀念</vt:lpstr>
      <vt:lpstr>詞彙教學</vt:lpstr>
      <vt:lpstr>「詞彙」的學習</vt:lpstr>
      <vt:lpstr>詞彙的分級與教學</vt:lpstr>
      <vt:lpstr>詞彙學習</vt:lpstr>
      <vt:lpstr>詞的教學</vt:lpstr>
      <vt:lpstr>詞教學的重要信念</vt:lpstr>
      <vt:lpstr>詞教學的舊酵</vt:lpstr>
      <vt:lpstr>詞教學的重要原則</vt:lpstr>
      <vt:lpstr>詞彙教學的具體建議(NRP，2000)</vt:lpstr>
      <vt:lpstr>單課教學示例</vt:lpstr>
      <vt:lpstr>提醒</vt:lpstr>
      <vt:lpstr>教學設計原則</vt:lpstr>
      <vt:lpstr>時間是什麼?</vt:lpstr>
      <vt:lpstr>時間是什麼</vt:lpstr>
      <vt:lpstr>時間是什麼</vt:lpstr>
      <vt:lpstr>時間是什麼?</vt:lpstr>
      <vt:lpstr>教案示例</vt:lpstr>
      <vt:lpstr>是哪一個詞?</vt:lpstr>
      <vt:lpstr>原來是「蝸牛」</vt:lpstr>
      <vt:lpstr>注意看囉!</vt:lpstr>
      <vt:lpstr>原來是彈簧</vt:lpstr>
      <vt:lpstr>時間是1還是2?</vt:lpstr>
      <vt:lpstr>飛奔是哪一個?</vt:lpstr>
      <vt:lpstr>「奔」是什麼字?</vt:lpstr>
      <vt:lpstr>讀課文</vt:lpstr>
      <vt:lpstr>多讀幾次</vt:lpstr>
      <vt:lpstr>還能「寫得正確」</vt:lpstr>
      <vt:lpstr>蝸牛走路慢吞吞</vt:lpstr>
      <vt:lpstr>學寫字</vt:lpstr>
      <vt:lpstr>從寫字到語詞</vt:lpstr>
      <vt:lpstr>篇章理解</vt:lpstr>
      <vt:lpstr>讀文章</vt:lpstr>
      <vt:lpstr>自己讀懂了嗎？</vt:lpstr>
      <vt:lpstr>這篇文章主要是在「說」：</vt:lpstr>
      <vt:lpstr>原來有「線索」</vt:lpstr>
      <vt:lpstr>另一種線索</vt:lpstr>
      <vt:lpstr>比較不同角色的看法</vt:lpstr>
      <vt:lpstr>原來要讀懂課文</vt:lpstr>
      <vt:lpstr>提問與討論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Minglei Chen</dc:creator>
  <cp:lastModifiedBy>MingLei, Chen</cp:lastModifiedBy>
  <cp:revision>97</cp:revision>
  <dcterms:created xsi:type="dcterms:W3CDTF">2017-07-01T08:38:24Z</dcterms:created>
  <dcterms:modified xsi:type="dcterms:W3CDTF">2017-09-27T12:26:39Z</dcterms:modified>
</cp:coreProperties>
</file>